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71"/>
  </p:notesMasterIdLst>
  <p:handoutMasterIdLst>
    <p:handoutMasterId r:id="rId72"/>
  </p:handoutMasterIdLst>
  <p:sldIdLst>
    <p:sldId id="259" r:id="rId2"/>
    <p:sldId id="331" r:id="rId3"/>
    <p:sldId id="340" r:id="rId4"/>
    <p:sldId id="341" r:id="rId5"/>
    <p:sldId id="342" r:id="rId6"/>
    <p:sldId id="343" r:id="rId7"/>
    <p:sldId id="271" r:id="rId8"/>
    <p:sldId id="272" r:id="rId9"/>
    <p:sldId id="264" r:id="rId10"/>
    <p:sldId id="265" r:id="rId11"/>
    <p:sldId id="266" r:id="rId12"/>
    <p:sldId id="401" r:id="rId13"/>
    <p:sldId id="257" r:id="rId14"/>
    <p:sldId id="349" r:id="rId15"/>
    <p:sldId id="350" r:id="rId16"/>
    <p:sldId id="351" r:id="rId17"/>
    <p:sldId id="347" r:id="rId18"/>
    <p:sldId id="267" r:id="rId19"/>
    <p:sldId id="268" r:id="rId20"/>
    <p:sldId id="348" r:id="rId21"/>
    <p:sldId id="352" r:id="rId22"/>
    <p:sldId id="277" r:id="rId23"/>
    <p:sldId id="278" r:id="rId24"/>
    <p:sldId id="279" r:id="rId25"/>
    <p:sldId id="280" r:id="rId26"/>
    <p:sldId id="281" r:id="rId27"/>
    <p:sldId id="282" r:id="rId28"/>
    <p:sldId id="283" r:id="rId29"/>
    <p:sldId id="284" r:id="rId30"/>
    <p:sldId id="285" r:id="rId31"/>
    <p:sldId id="353" r:id="rId32"/>
    <p:sldId id="288" r:id="rId33"/>
    <p:sldId id="289" r:id="rId34"/>
    <p:sldId id="291" r:id="rId35"/>
    <p:sldId id="292" r:id="rId36"/>
    <p:sldId id="398" r:id="rId37"/>
    <p:sldId id="399" r:id="rId38"/>
    <p:sldId id="400" r:id="rId39"/>
    <p:sldId id="294" r:id="rId40"/>
    <p:sldId id="295" r:id="rId41"/>
    <p:sldId id="296" r:id="rId42"/>
    <p:sldId id="297" r:id="rId43"/>
    <p:sldId id="298" r:id="rId44"/>
    <p:sldId id="371" r:id="rId45"/>
    <p:sldId id="372" r:id="rId46"/>
    <p:sldId id="373" r:id="rId47"/>
    <p:sldId id="374" r:id="rId48"/>
    <p:sldId id="375" r:id="rId49"/>
    <p:sldId id="376" r:id="rId50"/>
    <p:sldId id="377" r:id="rId51"/>
    <p:sldId id="378" r:id="rId52"/>
    <p:sldId id="379" r:id="rId53"/>
    <p:sldId id="380" r:id="rId54"/>
    <p:sldId id="381" r:id="rId55"/>
    <p:sldId id="382" r:id="rId56"/>
    <p:sldId id="383" r:id="rId57"/>
    <p:sldId id="384" r:id="rId58"/>
    <p:sldId id="385" r:id="rId59"/>
    <p:sldId id="320" r:id="rId60"/>
    <p:sldId id="321" r:id="rId61"/>
    <p:sldId id="388" r:id="rId62"/>
    <p:sldId id="389" r:id="rId63"/>
    <p:sldId id="390" r:id="rId64"/>
    <p:sldId id="391" r:id="rId65"/>
    <p:sldId id="392" r:id="rId66"/>
    <p:sldId id="393" r:id="rId67"/>
    <p:sldId id="394" r:id="rId68"/>
    <p:sldId id="395" r:id="rId69"/>
    <p:sldId id="396"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10"/>
    <p:restoredTop sz="94681"/>
  </p:normalViewPr>
  <p:slideViewPr>
    <p:cSldViewPr>
      <p:cViewPr varScale="1">
        <p:scale>
          <a:sx n="107" d="100"/>
          <a:sy n="107" d="100"/>
        </p:scale>
        <p:origin x="176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 d="1"/>
        <a:sy n="1" d="1"/>
      </p:scale>
      <p:origin x="0" y="665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843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843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843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pPr>
              <a:defRPr/>
            </a:pPr>
            <a:fld id="{47DD9F50-3B27-E041-B6EE-F6FCCB50EBF4}" type="slidenum">
              <a:rPr lang="en-US"/>
              <a:pPr>
                <a:defRPr/>
              </a:pPr>
              <a:t>‹#›</a:t>
            </a:fld>
            <a:endParaRPr lang="en-US"/>
          </a:p>
        </p:txBody>
      </p:sp>
    </p:spTree>
    <p:extLst>
      <p:ext uri="{BB962C8B-B14F-4D97-AF65-F5344CB8AC3E}">
        <p14:creationId xmlns:p14="http://schemas.microsoft.com/office/powerpoint/2010/main" val="37717159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pPr>
              <a:defRPr/>
            </a:pPr>
            <a:fld id="{06A056F1-87BE-9B4A-AD81-F219AC2824E4}" type="slidenum">
              <a:rPr lang="en-US"/>
              <a:pPr>
                <a:defRPr/>
              </a:pPr>
              <a:t>‹#›</a:t>
            </a:fld>
            <a:endParaRPr lang="en-US"/>
          </a:p>
        </p:txBody>
      </p:sp>
    </p:spTree>
    <p:extLst>
      <p:ext uri="{BB962C8B-B14F-4D97-AF65-F5344CB8AC3E}">
        <p14:creationId xmlns:p14="http://schemas.microsoft.com/office/powerpoint/2010/main" val="10243320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33C3FB8A-FAA7-CF4F-97EA-09D6A6A99128}" type="slidenum">
              <a:rPr lang="en-US" sz="1200">
                <a:latin typeface="Arial" charset="0"/>
              </a:rPr>
              <a:pPr eaLnBrk="1" hangingPunct="1">
                <a:defRPr/>
              </a:pPr>
              <a:t>1</a:t>
            </a:fld>
            <a:endParaRPr lang="en-US" sz="1200">
              <a:latin typeface="Arial" charset="0"/>
            </a:endParaRPr>
          </a:p>
        </p:txBody>
      </p:sp>
      <p:sp>
        <p:nvSpPr>
          <p:cNvPr id="62467" name="Rectangle 2"/>
          <p:cNvSpPr>
            <a:spLocks noGrp="1" noRot="1" noChangeAspect="1" noChangeArrowheads="1" noTextEdit="1"/>
          </p:cNvSpPr>
          <p:nvPr>
            <p:ph type="sldImg"/>
          </p:nvPr>
        </p:nvSpPr>
        <p:spPr>
          <a:xfrm>
            <a:off x="1143000" y="685800"/>
            <a:ext cx="4573588" cy="3429000"/>
          </a:xfrm>
          <a:ln/>
        </p:spPr>
      </p:sp>
      <p:sp>
        <p:nvSpPr>
          <p:cNvPr id="62468"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21C33BBF-F703-2B40-B453-189C056D1081}" type="slidenum">
              <a:rPr lang="en-US" sz="1200">
                <a:latin typeface="Arial" charset="0"/>
              </a:rPr>
              <a:pPr eaLnBrk="1" hangingPunct="1">
                <a:defRPr/>
              </a:pPr>
              <a:t>11</a:t>
            </a:fld>
            <a:endParaRPr lang="en-US" sz="1200">
              <a:latin typeface="Arial" charset="0"/>
            </a:endParaRPr>
          </a:p>
        </p:txBody>
      </p:sp>
      <p:sp>
        <p:nvSpPr>
          <p:cNvPr id="69635" name="Rectangle 2"/>
          <p:cNvSpPr>
            <a:spLocks noGrp="1" noRot="1" noChangeAspect="1" noChangeArrowheads="1" noTextEdit="1"/>
          </p:cNvSpPr>
          <p:nvPr>
            <p:ph type="sldImg"/>
          </p:nvPr>
        </p:nvSpPr>
        <p:spPr>
          <a:xfrm>
            <a:off x="1143000" y="685800"/>
            <a:ext cx="4573588" cy="3429000"/>
          </a:xfrm>
          <a:ln/>
        </p:spPr>
      </p:sp>
      <p:sp>
        <p:nvSpPr>
          <p:cNvPr id="69636"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33C3FB8A-FAA7-CF4F-97EA-09D6A6A99128}" type="slidenum">
              <a:rPr lang="en-US" sz="1200">
                <a:latin typeface="Arial" charset="0"/>
              </a:rPr>
              <a:pPr eaLnBrk="1" hangingPunct="1">
                <a:defRPr/>
              </a:pPr>
              <a:t>12</a:t>
            </a:fld>
            <a:endParaRPr lang="en-US" sz="1200">
              <a:latin typeface="Arial" charset="0"/>
            </a:endParaRPr>
          </a:p>
        </p:txBody>
      </p:sp>
      <p:sp>
        <p:nvSpPr>
          <p:cNvPr id="62467" name="Rectangle 2"/>
          <p:cNvSpPr>
            <a:spLocks noGrp="1" noRot="1" noChangeAspect="1" noChangeArrowheads="1" noTextEdit="1"/>
          </p:cNvSpPr>
          <p:nvPr>
            <p:ph type="sldImg"/>
          </p:nvPr>
        </p:nvSpPr>
        <p:spPr>
          <a:xfrm>
            <a:off x="1143000" y="685800"/>
            <a:ext cx="4573588" cy="3429000"/>
          </a:xfrm>
          <a:ln/>
        </p:spPr>
      </p:sp>
      <p:sp>
        <p:nvSpPr>
          <p:cNvPr id="62468"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extLst>
      <p:ext uri="{BB962C8B-B14F-4D97-AF65-F5344CB8AC3E}">
        <p14:creationId xmlns:p14="http://schemas.microsoft.com/office/powerpoint/2010/main" val="30737057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0C1A57F9-AC91-1541-9AF7-CA89EFAA76FA}" type="slidenum">
              <a:rPr lang="en-US" sz="1200">
                <a:latin typeface="Arial" charset="0"/>
              </a:rPr>
              <a:pPr eaLnBrk="1" hangingPunct="1">
                <a:defRPr/>
              </a:pPr>
              <a:t>13</a:t>
            </a:fld>
            <a:endParaRPr lang="en-US" sz="1200">
              <a:latin typeface="Arial" charset="0"/>
            </a:endParaRPr>
          </a:p>
        </p:txBody>
      </p:sp>
      <p:sp>
        <p:nvSpPr>
          <p:cNvPr id="98307" name="Rectangle 2"/>
          <p:cNvSpPr>
            <a:spLocks noGrp="1" noRot="1" noChangeAspect="1" noChangeArrowheads="1" noTextEdit="1"/>
          </p:cNvSpPr>
          <p:nvPr>
            <p:ph type="sldImg"/>
          </p:nvPr>
        </p:nvSpPr>
        <p:spPr>
          <a:xfrm>
            <a:off x="1133475" y="704850"/>
            <a:ext cx="4591050" cy="3444875"/>
          </a:xfrm>
          <a:ln/>
        </p:spPr>
      </p:sp>
      <p:sp>
        <p:nvSpPr>
          <p:cNvPr id="98308" name="Rectangle 3"/>
          <p:cNvSpPr>
            <a:spLocks noGrp="1" noChangeArrowheads="1"/>
          </p:cNvSpPr>
          <p:nvPr>
            <p:ph type="body" idx="1"/>
          </p:nvPr>
        </p:nvSpPr>
        <p:spPr>
          <a:xfrm>
            <a:off x="914824" y="4306726"/>
            <a:ext cx="5028353" cy="4150116"/>
          </a:xfrm>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eaLnBrk="1" hangingPunct="1">
              <a:defRPr/>
            </a:pPr>
            <a:endParaRPr lang="en-US" dirty="0">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0C1A57F9-AC91-1541-9AF7-CA89EFAA76FA}" type="slidenum">
              <a:rPr lang="en-US" sz="1200">
                <a:latin typeface="Arial" charset="0"/>
              </a:rPr>
              <a:pPr eaLnBrk="1" hangingPunct="1">
                <a:defRPr/>
              </a:pPr>
              <a:t>14</a:t>
            </a:fld>
            <a:endParaRPr lang="en-US" sz="1200">
              <a:latin typeface="Arial" charset="0"/>
            </a:endParaRPr>
          </a:p>
        </p:txBody>
      </p:sp>
      <p:sp>
        <p:nvSpPr>
          <p:cNvPr id="98307" name="Rectangle 2"/>
          <p:cNvSpPr>
            <a:spLocks noGrp="1" noRot="1" noChangeAspect="1" noChangeArrowheads="1" noTextEdit="1"/>
          </p:cNvSpPr>
          <p:nvPr>
            <p:ph type="sldImg"/>
          </p:nvPr>
        </p:nvSpPr>
        <p:spPr>
          <a:xfrm>
            <a:off x="1131888" y="704850"/>
            <a:ext cx="4594225" cy="3444875"/>
          </a:xfrm>
          <a:ln/>
        </p:spPr>
      </p:sp>
      <p:sp>
        <p:nvSpPr>
          <p:cNvPr id="98308" name="Rectangle 3"/>
          <p:cNvSpPr>
            <a:spLocks noGrp="1" noChangeArrowheads="1"/>
          </p:cNvSpPr>
          <p:nvPr>
            <p:ph type="body" idx="1"/>
          </p:nvPr>
        </p:nvSpPr>
        <p:spPr>
          <a:xfrm>
            <a:off x="914824" y="4306726"/>
            <a:ext cx="5028353" cy="4150116"/>
          </a:xfrm>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dirty="0">
              <a:cs typeface="+mn-cs"/>
            </a:endParaRPr>
          </a:p>
        </p:txBody>
      </p:sp>
    </p:spTree>
    <p:extLst>
      <p:ext uri="{BB962C8B-B14F-4D97-AF65-F5344CB8AC3E}">
        <p14:creationId xmlns:p14="http://schemas.microsoft.com/office/powerpoint/2010/main" val="9641280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0C1A57F9-AC91-1541-9AF7-CA89EFAA76FA}" type="slidenum">
              <a:rPr lang="en-US" sz="1200">
                <a:latin typeface="Arial" charset="0"/>
              </a:rPr>
              <a:pPr eaLnBrk="1" hangingPunct="1">
                <a:defRPr/>
              </a:pPr>
              <a:t>15</a:t>
            </a:fld>
            <a:endParaRPr lang="en-US" sz="1200">
              <a:latin typeface="Arial" charset="0"/>
            </a:endParaRPr>
          </a:p>
        </p:txBody>
      </p:sp>
      <p:sp>
        <p:nvSpPr>
          <p:cNvPr id="98307" name="Rectangle 2"/>
          <p:cNvSpPr>
            <a:spLocks noGrp="1" noRot="1" noChangeAspect="1" noChangeArrowheads="1" noTextEdit="1"/>
          </p:cNvSpPr>
          <p:nvPr>
            <p:ph type="sldImg"/>
          </p:nvPr>
        </p:nvSpPr>
        <p:spPr>
          <a:xfrm>
            <a:off x="1131888" y="704850"/>
            <a:ext cx="4594225" cy="3444875"/>
          </a:xfrm>
          <a:ln/>
        </p:spPr>
      </p:sp>
      <p:sp>
        <p:nvSpPr>
          <p:cNvPr id="98308" name="Rectangle 3"/>
          <p:cNvSpPr>
            <a:spLocks noGrp="1" noChangeArrowheads="1"/>
          </p:cNvSpPr>
          <p:nvPr>
            <p:ph type="body" idx="1"/>
          </p:nvPr>
        </p:nvSpPr>
        <p:spPr>
          <a:xfrm>
            <a:off x="914824" y="4306726"/>
            <a:ext cx="5028353" cy="4150116"/>
          </a:xfrm>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dirty="0">
              <a:cs typeface="+mn-cs"/>
            </a:endParaRPr>
          </a:p>
        </p:txBody>
      </p:sp>
    </p:spTree>
    <p:extLst>
      <p:ext uri="{BB962C8B-B14F-4D97-AF65-F5344CB8AC3E}">
        <p14:creationId xmlns:p14="http://schemas.microsoft.com/office/powerpoint/2010/main" val="2712359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0C1A57F9-AC91-1541-9AF7-CA89EFAA76FA}" type="slidenum">
              <a:rPr lang="en-US" sz="1200">
                <a:latin typeface="Arial" charset="0"/>
              </a:rPr>
              <a:pPr eaLnBrk="1" hangingPunct="1">
                <a:defRPr/>
              </a:pPr>
              <a:t>16</a:t>
            </a:fld>
            <a:endParaRPr lang="en-US" sz="1200">
              <a:latin typeface="Arial" charset="0"/>
            </a:endParaRPr>
          </a:p>
        </p:txBody>
      </p:sp>
      <p:sp>
        <p:nvSpPr>
          <p:cNvPr id="98307" name="Rectangle 2"/>
          <p:cNvSpPr>
            <a:spLocks noGrp="1" noRot="1" noChangeAspect="1" noChangeArrowheads="1" noTextEdit="1"/>
          </p:cNvSpPr>
          <p:nvPr>
            <p:ph type="sldImg"/>
          </p:nvPr>
        </p:nvSpPr>
        <p:spPr>
          <a:xfrm>
            <a:off x="1131888" y="704850"/>
            <a:ext cx="4594225" cy="3444875"/>
          </a:xfrm>
          <a:ln/>
        </p:spPr>
      </p:sp>
      <p:sp>
        <p:nvSpPr>
          <p:cNvPr id="98308" name="Rectangle 3"/>
          <p:cNvSpPr>
            <a:spLocks noGrp="1" noChangeArrowheads="1"/>
          </p:cNvSpPr>
          <p:nvPr>
            <p:ph type="body" idx="1"/>
          </p:nvPr>
        </p:nvSpPr>
        <p:spPr>
          <a:xfrm>
            <a:off x="914824" y="4306726"/>
            <a:ext cx="5028353" cy="4150116"/>
          </a:xfrm>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dirty="0">
              <a:cs typeface="+mn-cs"/>
            </a:endParaRPr>
          </a:p>
        </p:txBody>
      </p:sp>
    </p:spTree>
    <p:extLst>
      <p:ext uri="{BB962C8B-B14F-4D97-AF65-F5344CB8AC3E}">
        <p14:creationId xmlns:p14="http://schemas.microsoft.com/office/powerpoint/2010/main" val="31536347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0C1A57F9-AC91-1541-9AF7-CA89EFAA76FA}" type="slidenum">
              <a:rPr lang="en-US" sz="1200">
                <a:latin typeface="Arial" charset="0"/>
              </a:rPr>
              <a:pPr eaLnBrk="1" hangingPunct="1">
                <a:defRPr/>
              </a:pPr>
              <a:t>17</a:t>
            </a:fld>
            <a:endParaRPr lang="en-US" sz="1200">
              <a:latin typeface="Arial" charset="0"/>
            </a:endParaRPr>
          </a:p>
        </p:txBody>
      </p:sp>
      <p:sp>
        <p:nvSpPr>
          <p:cNvPr id="98307" name="Rectangle 2"/>
          <p:cNvSpPr>
            <a:spLocks noGrp="1" noRot="1" noChangeAspect="1" noChangeArrowheads="1" noTextEdit="1"/>
          </p:cNvSpPr>
          <p:nvPr>
            <p:ph type="sldImg"/>
          </p:nvPr>
        </p:nvSpPr>
        <p:spPr>
          <a:xfrm>
            <a:off x="1131888" y="704850"/>
            <a:ext cx="4594225" cy="3444875"/>
          </a:xfrm>
          <a:ln/>
        </p:spPr>
      </p:sp>
      <p:sp>
        <p:nvSpPr>
          <p:cNvPr id="98308" name="Rectangle 3"/>
          <p:cNvSpPr>
            <a:spLocks noGrp="1" noChangeArrowheads="1"/>
          </p:cNvSpPr>
          <p:nvPr>
            <p:ph type="body" idx="1"/>
          </p:nvPr>
        </p:nvSpPr>
        <p:spPr>
          <a:xfrm>
            <a:off x="914824" y="4306726"/>
            <a:ext cx="5028353" cy="4150116"/>
          </a:xfrm>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dirty="0">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5F0F45F4-75F7-EC45-90D0-667C2347866F}" type="slidenum">
              <a:rPr lang="en-US" sz="1200">
                <a:latin typeface="Arial" charset="0"/>
              </a:rPr>
              <a:pPr eaLnBrk="1" hangingPunct="1">
                <a:defRPr/>
              </a:pPr>
              <a:t>18</a:t>
            </a:fld>
            <a:endParaRPr lang="en-US" sz="1200">
              <a:latin typeface="Arial" charset="0"/>
            </a:endParaRPr>
          </a:p>
        </p:txBody>
      </p:sp>
      <p:sp>
        <p:nvSpPr>
          <p:cNvPr id="70659" name="Rectangle 2"/>
          <p:cNvSpPr>
            <a:spLocks noGrp="1" noRot="1" noChangeAspect="1" noChangeArrowheads="1" noTextEdit="1"/>
          </p:cNvSpPr>
          <p:nvPr>
            <p:ph type="sldImg"/>
          </p:nvPr>
        </p:nvSpPr>
        <p:spPr>
          <a:xfrm>
            <a:off x="1143000" y="685800"/>
            <a:ext cx="4573588" cy="3429000"/>
          </a:xfrm>
          <a:ln/>
        </p:spPr>
      </p:sp>
      <p:sp>
        <p:nvSpPr>
          <p:cNvPr id="70660"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1815ACC3-8407-E44F-BEE9-F5909B61886D}" type="slidenum">
              <a:rPr lang="en-US" sz="1200">
                <a:latin typeface="Arial" charset="0"/>
              </a:rPr>
              <a:pPr eaLnBrk="1" hangingPunct="1">
                <a:defRPr/>
              </a:pPr>
              <a:t>19</a:t>
            </a:fld>
            <a:endParaRPr lang="en-US" sz="1200">
              <a:latin typeface="Arial" charset="0"/>
            </a:endParaRPr>
          </a:p>
        </p:txBody>
      </p:sp>
      <p:sp>
        <p:nvSpPr>
          <p:cNvPr id="71683" name="Rectangle 2"/>
          <p:cNvSpPr>
            <a:spLocks noGrp="1" noRot="1" noChangeAspect="1" noChangeArrowheads="1" noTextEdit="1"/>
          </p:cNvSpPr>
          <p:nvPr>
            <p:ph type="sldImg"/>
          </p:nvPr>
        </p:nvSpPr>
        <p:spPr>
          <a:xfrm>
            <a:off x="1143000" y="685800"/>
            <a:ext cx="4573588" cy="3429000"/>
          </a:xfrm>
          <a:ln/>
        </p:spPr>
      </p:sp>
      <p:sp>
        <p:nvSpPr>
          <p:cNvPr id="71684"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B23706AB-C194-7D45-93EE-495534D2D60D}" type="slidenum">
              <a:rPr lang="en-US" sz="1200">
                <a:latin typeface="Arial" charset="0"/>
              </a:rPr>
              <a:pPr eaLnBrk="1" hangingPunct="1">
                <a:defRPr/>
              </a:pPr>
              <a:t>20</a:t>
            </a:fld>
            <a:endParaRPr lang="en-US" sz="1200">
              <a:latin typeface="Arial" charset="0"/>
            </a:endParaRPr>
          </a:p>
        </p:txBody>
      </p:sp>
      <p:sp>
        <p:nvSpPr>
          <p:cNvPr id="101379" name="Rectangle 2"/>
          <p:cNvSpPr>
            <a:spLocks noGrp="1" noRot="1" noChangeAspect="1" noChangeArrowheads="1" noTextEdit="1"/>
          </p:cNvSpPr>
          <p:nvPr>
            <p:ph type="sldImg"/>
          </p:nvPr>
        </p:nvSpPr>
        <p:spPr>
          <a:xfrm>
            <a:off x="1131888" y="704850"/>
            <a:ext cx="4594225" cy="3444875"/>
          </a:xfrm>
          <a:ln/>
        </p:spPr>
      </p:sp>
      <p:sp>
        <p:nvSpPr>
          <p:cNvPr id="101380" name="Rectangle 3"/>
          <p:cNvSpPr>
            <a:spLocks noGrp="1" noChangeArrowheads="1"/>
          </p:cNvSpPr>
          <p:nvPr>
            <p:ph type="body" idx="1"/>
          </p:nvPr>
        </p:nvSpPr>
        <p:spPr>
          <a:xfrm>
            <a:off x="914824" y="4306726"/>
            <a:ext cx="5028353" cy="4150116"/>
          </a:xfrm>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916C9DF2-FEBE-2A4D-9FDB-9C96A2D995EB}" type="slidenum">
              <a:rPr lang="en-US" sz="1200">
                <a:latin typeface="Arial" charset="0"/>
              </a:rPr>
              <a:pPr eaLnBrk="1" hangingPunct="1">
                <a:defRPr/>
              </a:pPr>
              <a:t>3</a:t>
            </a:fld>
            <a:endParaRPr lang="en-US" sz="1200">
              <a:latin typeface="Arial" charset="0"/>
            </a:endParaRPr>
          </a:p>
        </p:txBody>
      </p:sp>
      <p:sp>
        <p:nvSpPr>
          <p:cNvPr id="63491" name="Rectangle 2"/>
          <p:cNvSpPr>
            <a:spLocks noGrp="1" noRot="1" noChangeAspect="1" noChangeArrowheads="1" noTextEdit="1"/>
          </p:cNvSpPr>
          <p:nvPr>
            <p:ph type="sldImg"/>
          </p:nvPr>
        </p:nvSpPr>
        <p:spPr>
          <a:xfrm>
            <a:off x="1143000" y="685800"/>
            <a:ext cx="4573588" cy="3429000"/>
          </a:xfrm>
          <a:ln/>
        </p:spPr>
      </p:sp>
      <p:sp>
        <p:nvSpPr>
          <p:cNvPr id="63492"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33C3FB8A-FAA7-CF4F-97EA-09D6A6A99128}" type="slidenum">
              <a:rPr lang="en-US" sz="1200">
                <a:latin typeface="Arial" charset="0"/>
              </a:rPr>
              <a:pPr eaLnBrk="1" hangingPunct="1">
                <a:defRPr/>
              </a:pPr>
              <a:t>21</a:t>
            </a:fld>
            <a:endParaRPr lang="en-US" sz="1200">
              <a:latin typeface="Arial" charset="0"/>
            </a:endParaRPr>
          </a:p>
        </p:txBody>
      </p:sp>
      <p:sp>
        <p:nvSpPr>
          <p:cNvPr id="62467" name="Rectangle 2"/>
          <p:cNvSpPr>
            <a:spLocks noGrp="1" noRot="1" noChangeAspect="1" noChangeArrowheads="1" noTextEdit="1"/>
          </p:cNvSpPr>
          <p:nvPr>
            <p:ph type="sldImg"/>
          </p:nvPr>
        </p:nvSpPr>
        <p:spPr>
          <a:xfrm>
            <a:off x="1143000" y="685800"/>
            <a:ext cx="4573588" cy="3429000"/>
          </a:xfrm>
          <a:ln/>
        </p:spPr>
      </p:sp>
      <p:sp>
        <p:nvSpPr>
          <p:cNvPr id="62468"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extLst>
      <p:ext uri="{BB962C8B-B14F-4D97-AF65-F5344CB8AC3E}">
        <p14:creationId xmlns:p14="http://schemas.microsoft.com/office/powerpoint/2010/main" val="2174086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p:nvPr>
        </p:nvSpPr>
        <p:spPr/>
        <p:txBody>
          <a:bodyPr/>
          <a:lstStyle/>
          <a:p>
            <a:pPr>
              <a:defRPr/>
            </a:pPr>
            <a:fld id="{190AD088-B18C-7849-8918-75120108EDEC}" type="slidenum">
              <a:rPr lang="en-US"/>
              <a:pPr>
                <a:defRPr/>
              </a:pPr>
              <a:t>22</a:t>
            </a:fld>
            <a:endParaRPr lang="en-US"/>
          </a:p>
        </p:txBody>
      </p:sp>
      <p:sp>
        <p:nvSpPr>
          <p:cNvPr id="16385" name="Text Box 1"/>
          <p:cNvSpPr txBox="1">
            <a:spLocks noChangeArrowheads="1"/>
          </p:cNvSpPr>
          <p:nvPr/>
        </p:nvSpPr>
        <p:spPr bwMode="auto">
          <a:xfrm>
            <a:off x="1158384" y="685156"/>
            <a:ext cx="4542771" cy="3430612"/>
          </a:xfrm>
          <a:prstGeom prst="rect">
            <a:avLst/>
          </a:prstGeom>
          <a:solidFill>
            <a:srgbClr val="FFFFFF"/>
          </a:solid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
        <p:nvSpPr>
          <p:cNvPr id="16386" name="Text Box 2"/>
          <p:cNvSpPr txBox="1">
            <a:spLocks noGrp="1" noChangeArrowheads="1"/>
          </p:cNvSpPr>
          <p:nvPr>
            <p:ph type="body"/>
          </p:nvPr>
        </p:nvSpPr>
        <p:spPr>
          <a:xfrm>
            <a:off x="686108" y="4344690"/>
            <a:ext cx="5485785" cy="4217331"/>
          </a:xfrm>
          <a:solidFill>
            <a:srgbClr val="FFFFFF"/>
          </a:solidFill>
          <a:ln w="9360">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p:nvPr>
        </p:nvSpPr>
        <p:spPr/>
        <p:txBody>
          <a:bodyPr/>
          <a:lstStyle/>
          <a:p>
            <a:pPr>
              <a:defRPr/>
            </a:pPr>
            <a:fld id="{37157BFF-9E3C-844C-A133-C0B7E7B25570}" type="slidenum">
              <a:rPr lang="en-US"/>
              <a:pPr>
                <a:defRPr/>
              </a:pPr>
              <a:t>24</a:t>
            </a:fld>
            <a:endParaRPr lang="en-US"/>
          </a:p>
        </p:txBody>
      </p:sp>
      <p:sp>
        <p:nvSpPr>
          <p:cNvPr id="17409" name="Text Box 1"/>
          <p:cNvSpPr txBox="1">
            <a:spLocks noChangeArrowheads="1"/>
          </p:cNvSpPr>
          <p:nvPr/>
        </p:nvSpPr>
        <p:spPr bwMode="auto">
          <a:xfrm>
            <a:off x="1158384" y="685156"/>
            <a:ext cx="4542771" cy="3430612"/>
          </a:xfrm>
          <a:prstGeom prst="rect">
            <a:avLst/>
          </a:prstGeom>
          <a:solidFill>
            <a:srgbClr val="FFFFFF"/>
          </a:solid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
        <p:nvSpPr>
          <p:cNvPr id="17410" name="Text Box 2"/>
          <p:cNvSpPr txBox="1">
            <a:spLocks noGrp="1" noChangeArrowheads="1"/>
          </p:cNvSpPr>
          <p:nvPr>
            <p:ph type="body"/>
          </p:nvPr>
        </p:nvSpPr>
        <p:spPr>
          <a:xfrm>
            <a:off x="686108" y="4344690"/>
            <a:ext cx="5485785" cy="4217331"/>
          </a:xfrm>
          <a:solidFill>
            <a:srgbClr val="FFFFFF"/>
          </a:solidFill>
          <a:ln w="9360">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p:nvPr>
        </p:nvSpPr>
        <p:spPr/>
        <p:txBody>
          <a:bodyPr/>
          <a:lstStyle/>
          <a:p>
            <a:pPr>
              <a:defRPr/>
            </a:pPr>
            <a:fld id="{28E7083A-747C-4F47-96EF-1CC90624FD2F}" type="slidenum">
              <a:rPr lang="en-US"/>
              <a:pPr>
                <a:defRPr/>
              </a:pPr>
              <a:t>25</a:t>
            </a:fld>
            <a:endParaRPr lang="en-US"/>
          </a:p>
        </p:txBody>
      </p:sp>
      <p:sp>
        <p:nvSpPr>
          <p:cNvPr id="18433" name="Text Box 1"/>
          <p:cNvSpPr txBox="1">
            <a:spLocks noChangeArrowheads="1"/>
          </p:cNvSpPr>
          <p:nvPr/>
        </p:nvSpPr>
        <p:spPr bwMode="auto">
          <a:xfrm>
            <a:off x="1158384" y="685156"/>
            <a:ext cx="4542771" cy="3430612"/>
          </a:xfrm>
          <a:prstGeom prst="rect">
            <a:avLst/>
          </a:prstGeom>
          <a:solidFill>
            <a:srgbClr val="FFFFFF"/>
          </a:solid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
        <p:nvSpPr>
          <p:cNvPr id="18434" name="Text Box 2"/>
          <p:cNvSpPr txBox="1">
            <a:spLocks noGrp="1" noChangeArrowheads="1"/>
          </p:cNvSpPr>
          <p:nvPr>
            <p:ph type="body"/>
          </p:nvPr>
        </p:nvSpPr>
        <p:spPr>
          <a:xfrm>
            <a:off x="686108" y="4344690"/>
            <a:ext cx="5485785" cy="4217331"/>
          </a:xfrm>
          <a:solidFill>
            <a:srgbClr val="FFFFFF"/>
          </a:solidFill>
          <a:ln w="9360">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p:nvPr>
        </p:nvSpPr>
        <p:spPr/>
        <p:txBody>
          <a:bodyPr/>
          <a:lstStyle/>
          <a:p>
            <a:pPr>
              <a:defRPr/>
            </a:pPr>
            <a:fld id="{6C904DEE-DC84-4C40-AABF-06935C59D9A4}" type="slidenum">
              <a:rPr lang="en-US"/>
              <a:pPr>
                <a:defRPr/>
              </a:pPr>
              <a:t>26</a:t>
            </a:fld>
            <a:endParaRPr lang="en-US"/>
          </a:p>
        </p:txBody>
      </p:sp>
      <p:sp>
        <p:nvSpPr>
          <p:cNvPr id="19457" name="Text Box 1"/>
          <p:cNvSpPr txBox="1">
            <a:spLocks noChangeArrowheads="1"/>
          </p:cNvSpPr>
          <p:nvPr/>
        </p:nvSpPr>
        <p:spPr bwMode="auto">
          <a:xfrm>
            <a:off x="1158384" y="685156"/>
            <a:ext cx="4542771" cy="3430612"/>
          </a:xfrm>
          <a:prstGeom prst="rect">
            <a:avLst/>
          </a:prstGeom>
          <a:solidFill>
            <a:srgbClr val="FFFFFF"/>
          </a:solid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
        <p:nvSpPr>
          <p:cNvPr id="19458" name="Text Box 2"/>
          <p:cNvSpPr txBox="1">
            <a:spLocks noGrp="1" noChangeArrowheads="1"/>
          </p:cNvSpPr>
          <p:nvPr>
            <p:ph type="body"/>
          </p:nvPr>
        </p:nvSpPr>
        <p:spPr>
          <a:xfrm>
            <a:off x="686108" y="4344691"/>
            <a:ext cx="5485785" cy="4207659"/>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sz="quarter"/>
          </p:nvPr>
        </p:nvSpPr>
        <p:spPr/>
        <p:txBody>
          <a:bodyPr/>
          <a:lstStyle/>
          <a:p>
            <a:pPr>
              <a:defRPr/>
            </a:pPr>
            <a:fld id="{0508C0B2-88CA-5F4E-B50B-2ED4DB955E01}" type="slidenum">
              <a:rPr lang="en-US"/>
              <a:pPr>
                <a:defRPr/>
              </a:pPr>
              <a:t>27</a:t>
            </a:fld>
            <a:endParaRPr lang="en-US"/>
          </a:p>
        </p:txBody>
      </p:sp>
      <p:sp>
        <p:nvSpPr>
          <p:cNvPr id="20481" name="Text Box 1"/>
          <p:cNvSpPr txBox="1">
            <a:spLocks noChangeArrowheads="1"/>
          </p:cNvSpPr>
          <p:nvPr/>
        </p:nvSpPr>
        <p:spPr bwMode="auto">
          <a:xfrm>
            <a:off x="3882815" y="8686155"/>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lgn="r">
              <a:defRPr/>
            </a:pPr>
            <a:fld id="{7E31B3B4-B3A3-B349-AB4B-35ED4D2EF0A9}" type="slidenum">
              <a:rPr lang="en-US" sz="1200" smtClean="0">
                <a:cs typeface="Arial Unicode MS" charset="0"/>
              </a:rPr>
              <a:pPr algn="r">
                <a:defRPr/>
              </a:pPr>
              <a:t>27</a:t>
            </a:fld>
            <a:endParaRPr lang="en-US" sz="1200">
              <a:cs typeface="Arial Unicode MS" charset="0"/>
            </a:endParaRPr>
          </a:p>
        </p:txBody>
      </p:sp>
      <p:sp>
        <p:nvSpPr>
          <p:cNvPr id="20482" name="Text Box 2"/>
          <p:cNvSpPr txBox="1">
            <a:spLocks noChangeArrowheads="1"/>
          </p:cNvSpPr>
          <p:nvPr/>
        </p:nvSpPr>
        <p:spPr bwMode="auto">
          <a:xfrm>
            <a:off x="0" y="8686155"/>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defRPr/>
            </a:pPr>
            <a:endParaRPr lang="en-US" sz="1200">
              <a:cs typeface="Arial Unicode MS" charset="0"/>
            </a:endParaRPr>
          </a:p>
        </p:txBody>
      </p:sp>
      <p:sp>
        <p:nvSpPr>
          <p:cNvPr id="20483" name="Text Box 3"/>
          <p:cNvSpPr txBox="1">
            <a:spLocks noChangeArrowheads="1"/>
          </p:cNvSpPr>
          <p:nvPr/>
        </p:nvSpPr>
        <p:spPr bwMode="auto">
          <a:xfrm>
            <a:off x="0" y="0"/>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defRPr/>
            </a:pPr>
            <a:endParaRPr lang="en-US" sz="1200">
              <a:cs typeface="Arial Unicode MS" charset="0"/>
            </a:endParaRPr>
          </a:p>
        </p:txBody>
      </p:sp>
      <p:sp>
        <p:nvSpPr>
          <p:cNvPr id="20484" name="Text Box 4"/>
          <p:cNvSpPr txBox="1">
            <a:spLocks noChangeArrowheads="1"/>
          </p:cNvSpPr>
          <p:nvPr/>
        </p:nvSpPr>
        <p:spPr bwMode="auto">
          <a:xfrm>
            <a:off x="3882815" y="0"/>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lgn="r">
              <a:defRPr/>
            </a:pPr>
            <a:endParaRPr lang="en-US" sz="1200">
              <a:cs typeface="Arial Unicode MS" charset="0"/>
            </a:endParaRPr>
          </a:p>
        </p:txBody>
      </p:sp>
      <p:sp>
        <p:nvSpPr>
          <p:cNvPr id="20485" name="Text Box 5"/>
          <p:cNvSpPr txBox="1">
            <a:spLocks noChangeArrowheads="1"/>
          </p:cNvSpPr>
          <p:nvPr/>
        </p:nvSpPr>
        <p:spPr bwMode="auto">
          <a:xfrm>
            <a:off x="1118387" y="710950"/>
            <a:ext cx="4576615" cy="3456406"/>
          </a:xfrm>
          <a:prstGeom prst="rect">
            <a:avLst/>
          </a:prstGeom>
          <a:solidFill>
            <a:srgbClr val="FFFFFF"/>
          </a:solid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
        <p:nvSpPr>
          <p:cNvPr id="20486" name="Text Box 6"/>
          <p:cNvSpPr txBox="1">
            <a:spLocks noGrp="1" noChangeArrowheads="1"/>
          </p:cNvSpPr>
          <p:nvPr>
            <p:ph type="body"/>
          </p:nvPr>
        </p:nvSpPr>
        <p:spPr>
          <a:xfrm>
            <a:off x="686108" y="4344691"/>
            <a:ext cx="5485785" cy="4207659"/>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sz="quarter"/>
          </p:nvPr>
        </p:nvSpPr>
        <p:spPr/>
        <p:txBody>
          <a:bodyPr/>
          <a:lstStyle/>
          <a:p>
            <a:pPr>
              <a:defRPr/>
            </a:pPr>
            <a:fld id="{CAFBD271-ADBB-3A4B-AB83-C7F4D085D391}" type="slidenum">
              <a:rPr lang="en-US"/>
              <a:pPr>
                <a:defRPr/>
              </a:pPr>
              <a:t>28</a:t>
            </a:fld>
            <a:endParaRPr lang="en-US"/>
          </a:p>
        </p:txBody>
      </p:sp>
      <p:sp>
        <p:nvSpPr>
          <p:cNvPr id="21505" name="Text Box 1"/>
          <p:cNvSpPr txBox="1">
            <a:spLocks noChangeArrowheads="1"/>
          </p:cNvSpPr>
          <p:nvPr/>
        </p:nvSpPr>
        <p:spPr bwMode="auto">
          <a:xfrm>
            <a:off x="3882815" y="8686155"/>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lgn="r">
              <a:defRPr/>
            </a:pPr>
            <a:fld id="{08AA9EAE-4002-8746-A66A-C3FDB38ED0C8}" type="slidenum">
              <a:rPr lang="en-US" sz="1200" smtClean="0">
                <a:cs typeface="Arial Unicode MS" charset="0"/>
              </a:rPr>
              <a:pPr algn="r">
                <a:defRPr/>
              </a:pPr>
              <a:t>28</a:t>
            </a:fld>
            <a:endParaRPr lang="en-US" sz="1200">
              <a:cs typeface="Arial Unicode MS" charset="0"/>
            </a:endParaRPr>
          </a:p>
        </p:txBody>
      </p:sp>
      <p:sp>
        <p:nvSpPr>
          <p:cNvPr id="21506" name="Text Box 2"/>
          <p:cNvSpPr txBox="1">
            <a:spLocks noChangeArrowheads="1"/>
          </p:cNvSpPr>
          <p:nvPr/>
        </p:nvSpPr>
        <p:spPr bwMode="auto">
          <a:xfrm>
            <a:off x="0" y="8686155"/>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defRPr/>
            </a:pPr>
            <a:endParaRPr lang="en-US" sz="1200">
              <a:cs typeface="Arial Unicode MS" charset="0"/>
            </a:endParaRPr>
          </a:p>
        </p:txBody>
      </p:sp>
      <p:sp>
        <p:nvSpPr>
          <p:cNvPr id="21507" name="Text Box 3"/>
          <p:cNvSpPr txBox="1">
            <a:spLocks noChangeArrowheads="1"/>
          </p:cNvSpPr>
          <p:nvPr/>
        </p:nvSpPr>
        <p:spPr bwMode="auto">
          <a:xfrm>
            <a:off x="0" y="0"/>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defRPr/>
            </a:pPr>
            <a:endParaRPr lang="en-US" sz="1200">
              <a:cs typeface="Arial Unicode MS" charset="0"/>
            </a:endParaRPr>
          </a:p>
        </p:txBody>
      </p:sp>
      <p:sp>
        <p:nvSpPr>
          <p:cNvPr id="21508" name="Text Box 4"/>
          <p:cNvSpPr txBox="1">
            <a:spLocks noChangeArrowheads="1"/>
          </p:cNvSpPr>
          <p:nvPr/>
        </p:nvSpPr>
        <p:spPr bwMode="auto">
          <a:xfrm>
            <a:off x="3882815" y="0"/>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lgn="r">
              <a:defRPr/>
            </a:pPr>
            <a:endParaRPr lang="en-US" sz="1200">
              <a:cs typeface="Arial Unicode MS" charset="0"/>
            </a:endParaRPr>
          </a:p>
        </p:txBody>
      </p:sp>
      <p:sp>
        <p:nvSpPr>
          <p:cNvPr id="21509" name="Text Box 5"/>
          <p:cNvSpPr txBox="1">
            <a:spLocks noChangeArrowheads="1"/>
          </p:cNvSpPr>
          <p:nvPr/>
        </p:nvSpPr>
        <p:spPr bwMode="auto">
          <a:xfrm>
            <a:off x="1118387" y="710950"/>
            <a:ext cx="4576615" cy="3456406"/>
          </a:xfrm>
          <a:prstGeom prst="rect">
            <a:avLst/>
          </a:prstGeom>
          <a:solidFill>
            <a:srgbClr val="FFFFFF"/>
          </a:solid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
        <p:nvSpPr>
          <p:cNvPr id="21510" name="Text Box 6"/>
          <p:cNvSpPr txBox="1">
            <a:spLocks noGrp="1" noChangeArrowheads="1"/>
          </p:cNvSpPr>
          <p:nvPr>
            <p:ph type="body"/>
          </p:nvPr>
        </p:nvSpPr>
        <p:spPr>
          <a:xfrm>
            <a:off x="686108" y="4344691"/>
            <a:ext cx="5485785" cy="4207659"/>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sz="quarter"/>
          </p:nvPr>
        </p:nvSpPr>
        <p:spPr/>
        <p:txBody>
          <a:bodyPr/>
          <a:lstStyle/>
          <a:p>
            <a:pPr>
              <a:defRPr/>
            </a:pPr>
            <a:fld id="{F73AF6A9-B479-674B-8CA7-C9791E31C3F2}" type="slidenum">
              <a:rPr lang="en-US"/>
              <a:pPr>
                <a:defRPr/>
              </a:pPr>
              <a:t>29</a:t>
            </a:fld>
            <a:endParaRPr lang="en-US"/>
          </a:p>
        </p:txBody>
      </p:sp>
      <p:sp>
        <p:nvSpPr>
          <p:cNvPr id="22529" name="Text Box 1"/>
          <p:cNvSpPr txBox="1">
            <a:spLocks noChangeArrowheads="1"/>
          </p:cNvSpPr>
          <p:nvPr/>
        </p:nvSpPr>
        <p:spPr bwMode="auto">
          <a:xfrm>
            <a:off x="3882815" y="8686155"/>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lgn="r">
              <a:defRPr/>
            </a:pPr>
            <a:fld id="{A055C45A-119A-E246-BAFE-76537009503F}" type="slidenum">
              <a:rPr lang="en-US" sz="1200" smtClean="0">
                <a:cs typeface="Arial Unicode MS" charset="0"/>
              </a:rPr>
              <a:pPr algn="r">
                <a:defRPr/>
              </a:pPr>
              <a:t>29</a:t>
            </a:fld>
            <a:endParaRPr lang="en-US" sz="1200">
              <a:cs typeface="Arial Unicode MS" charset="0"/>
            </a:endParaRPr>
          </a:p>
        </p:txBody>
      </p:sp>
      <p:sp>
        <p:nvSpPr>
          <p:cNvPr id="22530" name="Text Box 2"/>
          <p:cNvSpPr txBox="1">
            <a:spLocks noChangeArrowheads="1"/>
          </p:cNvSpPr>
          <p:nvPr/>
        </p:nvSpPr>
        <p:spPr bwMode="auto">
          <a:xfrm>
            <a:off x="0" y="8686155"/>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defRPr/>
            </a:pPr>
            <a:endParaRPr lang="en-US" sz="1200">
              <a:cs typeface="Arial Unicode MS" charset="0"/>
            </a:endParaRPr>
          </a:p>
        </p:txBody>
      </p:sp>
      <p:sp>
        <p:nvSpPr>
          <p:cNvPr id="22531" name="Text Box 3"/>
          <p:cNvSpPr txBox="1">
            <a:spLocks noChangeArrowheads="1"/>
          </p:cNvSpPr>
          <p:nvPr/>
        </p:nvSpPr>
        <p:spPr bwMode="auto">
          <a:xfrm>
            <a:off x="0" y="0"/>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defRPr/>
            </a:pPr>
            <a:endParaRPr lang="en-US" sz="1200">
              <a:cs typeface="Arial Unicode MS" charset="0"/>
            </a:endParaRPr>
          </a:p>
        </p:txBody>
      </p:sp>
      <p:sp>
        <p:nvSpPr>
          <p:cNvPr id="22532" name="Text Box 4"/>
          <p:cNvSpPr txBox="1">
            <a:spLocks noChangeArrowheads="1"/>
          </p:cNvSpPr>
          <p:nvPr/>
        </p:nvSpPr>
        <p:spPr bwMode="auto">
          <a:xfrm>
            <a:off x="3882815" y="0"/>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lgn="r">
              <a:defRPr/>
            </a:pPr>
            <a:endParaRPr lang="en-US" sz="1200">
              <a:cs typeface="Arial Unicode MS" charset="0"/>
            </a:endParaRPr>
          </a:p>
        </p:txBody>
      </p:sp>
      <p:sp>
        <p:nvSpPr>
          <p:cNvPr id="22533" name="Text Box 5"/>
          <p:cNvSpPr txBox="1">
            <a:spLocks noChangeArrowheads="1"/>
          </p:cNvSpPr>
          <p:nvPr/>
        </p:nvSpPr>
        <p:spPr bwMode="auto">
          <a:xfrm>
            <a:off x="1121464" y="712562"/>
            <a:ext cx="4573538" cy="3453182"/>
          </a:xfrm>
          <a:prstGeom prst="rect">
            <a:avLst/>
          </a:prstGeom>
          <a:solidFill>
            <a:srgbClr val="FFFFFF"/>
          </a:solid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
        <p:nvSpPr>
          <p:cNvPr id="22534" name="Text Box 6"/>
          <p:cNvSpPr txBox="1">
            <a:spLocks noGrp="1" noChangeArrowheads="1"/>
          </p:cNvSpPr>
          <p:nvPr>
            <p:ph type="body"/>
          </p:nvPr>
        </p:nvSpPr>
        <p:spPr>
          <a:xfrm>
            <a:off x="686108" y="4344691"/>
            <a:ext cx="5485785" cy="4207659"/>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sz="quarter"/>
          </p:nvPr>
        </p:nvSpPr>
        <p:spPr/>
        <p:txBody>
          <a:bodyPr/>
          <a:lstStyle/>
          <a:p>
            <a:pPr>
              <a:defRPr/>
            </a:pPr>
            <a:fld id="{F9327316-ACB0-7E47-AF51-B4E29BDB1861}" type="slidenum">
              <a:rPr lang="en-US"/>
              <a:pPr>
                <a:defRPr/>
              </a:pPr>
              <a:t>30</a:t>
            </a:fld>
            <a:endParaRPr lang="en-US"/>
          </a:p>
        </p:txBody>
      </p:sp>
      <p:sp>
        <p:nvSpPr>
          <p:cNvPr id="23553" name="Text Box 1"/>
          <p:cNvSpPr txBox="1">
            <a:spLocks noChangeArrowheads="1"/>
          </p:cNvSpPr>
          <p:nvPr/>
        </p:nvSpPr>
        <p:spPr bwMode="auto">
          <a:xfrm>
            <a:off x="3882815" y="8686155"/>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lgn="r">
              <a:defRPr/>
            </a:pPr>
            <a:fld id="{D8B82AF6-1DED-5043-A3D1-FFEA5830397B}" type="slidenum">
              <a:rPr lang="en-US" sz="1200" smtClean="0">
                <a:cs typeface="Arial Unicode MS" charset="0"/>
              </a:rPr>
              <a:pPr algn="r">
                <a:defRPr/>
              </a:pPr>
              <a:t>30</a:t>
            </a:fld>
            <a:endParaRPr lang="en-US" sz="1200">
              <a:cs typeface="Arial Unicode MS" charset="0"/>
            </a:endParaRPr>
          </a:p>
        </p:txBody>
      </p:sp>
      <p:sp>
        <p:nvSpPr>
          <p:cNvPr id="23554" name="Text Box 2"/>
          <p:cNvSpPr txBox="1">
            <a:spLocks noChangeArrowheads="1"/>
          </p:cNvSpPr>
          <p:nvPr/>
        </p:nvSpPr>
        <p:spPr bwMode="auto">
          <a:xfrm>
            <a:off x="0" y="8686155"/>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defRPr/>
            </a:pPr>
            <a:endParaRPr lang="en-US" sz="1200">
              <a:cs typeface="Arial Unicode MS" charset="0"/>
            </a:endParaRPr>
          </a:p>
        </p:txBody>
      </p:sp>
      <p:sp>
        <p:nvSpPr>
          <p:cNvPr id="23555" name="Text Box 3"/>
          <p:cNvSpPr txBox="1">
            <a:spLocks noChangeArrowheads="1"/>
          </p:cNvSpPr>
          <p:nvPr/>
        </p:nvSpPr>
        <p:spPr bwMode="auto">
          <a:xfrm>
            <a:off x="0" y="0"/>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defRPr/>
            </a:pPr>
            <a:endParaRPr lang="en-US" sz="1200">
              <a:cs typeface="Arial Unicode MS" charset="0"/>
            </a:endParaRPr>
          </a:p>
        </p:txBody>
      </p:sp>
      <p:sp>
        <p:nvSpPr>
          <p:cNvPr id="23556" name="Text Box 4"/>
          <p:cNvSpPr txBox="1">
            <a:spLocks noChangeArrowheads="1"/>
          </p:cNvSpPr>
          <p:nvPr/>
        </p:nvSpPr>
        <p:spPr bwMode="auto">
          <a:xfrm>
            <a:off x="3882815" y="0"/>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lgn="r">
              <a:defRPr/>
            </a:pPr>
            <a:endParaRPr lang="en-US" sz="1200">
              <a:cs typeface="Arial Unicode MS" charset="0"/>
            </a:endParaRPr>
          </a:p>
        </p:txBody>
      </p:sp>
      <p:sp>
        <p:nvSpPr>
          <p:cNvPr id="23557" name="Text Box 5"/>
          <p:cNvSpPr txBox="1">
            <a:spLocks noChangeArrowheads="1"/>
          </p:cNvSpPr>
          <p:nvPr/>
        </p:nvSpPr>
        <p:spPr bwMode="auto">
          <a:xfrm>
            <a:off x="1121464" y="712562"/>
            <a:ext cx="4573538" cy="3453182"/>
          </a:xfrm>
          <a:prstGeom prst="rect">
            <a:avLst/>
          </a:prstGeom>
          <a:solidFill>
            <a:srgbClr val="FFFFFF"/>
          </a:solid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
        <p:nvSpPr>
          <p:cNvPr id="23558" name="Text Box 6"/>
          <p:cNvSpPr txBox="1">
            <a:spLocks noGrp="1" noChangeArrowheads="1"/>
          </p:cNvSpPr>
          <p:nvPr>
            <p:ph type="body"/>
          </p:nvPr>
        </p:nvSpPr>
        <p:spPr>
          <a:xfrm>
            <a:off x="686108" y="4344691"/>
            <a:ext cx="5485785" cy="4207659"/>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33C3FB8A-FAA7-CF4F-97EA-09D6A6A99128}" type="slidenum">
              <a:rPr lang="en-US" sz="1200">
                <a:latin typeface="Arial" charset="0"/>
              </a:rPr>
              <a:pPr eaLnBrk="1" hangingPunct="1">
                <a:defRPr/>
              </a:pPr>
              <a:t>31</a:t>
            </a:fld>
            <a:endParaRPr lang="en-US" sz="1200">
              <a:latin typeface="Arial" charset="0"/>
            </a:endParaRPr>
          </a:p>
        </p:txBody>
      </p:sp>
      <p:sp>
        <p:nvSpPr>
          <p:cNvPr id="62467" name="Rectangle 2"/>
          <p:cNvSpPr>
            <a:spLocks noGrp="1" noRot="1" noChangeAspect="1" noChangeArrowheads="1" noTextEdit="1"/>
          </p:cNvSpPr>
          <p:nvPr>
            <p:ph type="sldImg"/>
          </p:nvPr>
        </p:nvSpPr>
        <p:spPr>
          <a:xfrm>
            <a:off x="1143000" y="685800"/>
            <a:ext cx="4573588" cy="3429000"/>
          </a:xfrm>
          <a:ln/>
        </p:spPr>
      </p:sp>
      <p:sp>
        <p:nvSpPr>
          <p:cNvPr id="62468"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extLst>
      <p:ext uri="{BB962C8B-B14F-4D97-AF65-F5344CB8AC3E}">
        <p14:creationId xmlns:p14="http://schemas.microsoft.com/office/powerpoint/2010/main" val="787190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6602255E-EBF8-D34C-8550-4ECCFBCBF020}" type="slidenum">
              <a:rPr lang="en-US" sz="1200">
                <a:latin typeface="Arial" charset="0"/>
              </a:rPr>
              <a:pPr eaLnBrk="1" hangingPunct="1">
                <a:defRPr/>
              </a:pPr>
              <a:t>4</a:t>
            </a:fld>
            <a:endParaRPr lang="en-US" sz="1200">
              <a:latin typeface="Arial" charset="0"/>
            </a:endParaRPr>
          </a:p>
        </p:txBody>
      </p:sp>
      <p:sp>
        <p:nvSpPr>
          <p:cNvPr id="64515" name="Rectangle 2"/>
          <p:cNvSpPr>
            <a:spLocks noGrp="1" noRot="1" noChangeAspect="1" noChangeArrowheads="1" noTextEdit="1"/>
          </p:cNvSpPr>
          <p:nvPr>
            <p:ph type="sldImg"/>
          </p:nvPr>
        </p:nvSpPr>
        <p:spPr>
          <a:xfrm>
            <a:off x="1143000" y="685800"/>
            <a:ext cx="4573588" cy="3429000"/>
          </a:xfrm>
          <a:ln/>
        </p:spPr>
      </p:sp>
      <p:sp>
        <p:nvSpPr>
          <p:cNvPr id="64516"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sz="quarter"/>
          </p:nvPr>
        </p:nvSpPr>
        <p:spPr/>
        <p:txBody>
          <a:bodyPr/>
          <a:lstStyle/>
          <a:p>
            <a:pPr>
              <a:defRPr/>
            </a:pPr>
            <a:fld id="{A1622502-1DC9-2E48-B8E9-BE079A523C12}" type="slidenum">
              <a:rPr lang="en-US"/>
              <a:pPr>
                <a:defRPr/>
              </a:pPr>
              <a:t>33</a:t>
            </a:fld>
            <a:endParaRPr lang="en-US"/>
          </a:p>
        </p:txBody>
      </p:sp>
      <p:sp>
        <p:nvSpPr>
          <p:cNvPr id="23553" name="Text Box 1"/>
          <p:cNvSpPr txBox="1">
            <a:spLocks noChangeArrowheads="1"/>
          </p:cNvSpPr>
          <p:nvPr/>
        </p:nvSpPr>
        <p:spPr bwMode="auto">
          <a:xfrm>
            <a:off x="3882815" y="8686155"/>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lgn="r">
              <a:defRPr/>
            </a:pPr>
            <a:fld id="{0D88D2ED-5A38-5647-9B30-613D4FE232A7}" type="slidenum">
              <a:rPr lang="en-US" sz="1200" smtClean="0">
                <a:cs typeface="Arial Unicode MS" charset="0"/>
              </a:rPr>
              <a:pPr algn="r">
                <a:defRPr/>
              </a:pPr>
              <a:t>33</a:t>
            </a:fld>
            <a:endParaRPr lang="en-US" sz="1200">
              <a:cs typeface="Arial Unicode MS" charset="0"/>
            </a:endParaRPr>
          </a:p>
        </p:txBody>
      </p:sp>
      <p:sp>
        <p:nvSpPr>
          <p:cNvPr id="23554" name="Text Box 2"/>
          <p:cNvSpPr txBox="1">
            <a:spLocks noChangeArrowheads="1"/>
          </p:cNvSpPr>
          <p:nvPr/>
        </p:nvSpPr>
        <p:spPr bwMode="auto">
          <a:xfrm>
            <a:off x="0" y="8686155"/>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defRPr/>
            </a:pPr>
            <a:endParaRPr lang="en-US" sz="1200">
              <a:cs typeface="Arial Unicode MS" charset="0"/>
            </a:endParaRPr>
          </a:p>
        </p:txBody>
      </p:sp>
      <p:sp>
        <p:nvSpPr>
          <p:cNvPr id="23555" name="Text Box 3"/>
          <p:cNvSpPr txBox="1">
            <a:spLocks noChangeArrowheads="1"/>
          </p:cNvSpPr>
          <p:nvPr/>
        </p:nvSpPr>
        <p:spPr bwMode="auto">
          <a:xfrm>
            <a:off x="0" y="0"/>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defRPr/>
            </a:pPr>
            <a:endParaRPr lang="en-US" sz="1200">
              <a:cs typeface="Arial Unicode MS" charset="0"/>
            </a:endParaRPr>
          </a:p>
        </p:txBody>
      </p:sp>
      <p:sp>
        <p:nvSpPr>
          <p:cNvPr id="23556" name="Text Box 4"/>
          <p:cNvSpPr txBox="1">
            <a:spLocks noChangeArrowheads="1"/>
          </p:cNvSpPr>
          <p:nvPr/>
        </p:nvSpPr>
        <p:spPr bwMode="auto">
          <a:xfrm>
            <a:off x="3882815" y="0"/>
            <a:ext cx="2973647" cy="4578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1080" rIns="9108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lgn="r">
              <a:defRPr/>
            </a:pPr>
            <a:endParaRPr lang="en-US" sz="1200">
              <a:cs typeface="Arial Unicode MS" charset="0"/>
            </a:endParaRPr>
          </a:p>
        </p:txBody>
      </p:sp>
      <p:sp>
        <p:nvSpPr>
          <p:cNvPr id="23557" name="Text Box 5"/>
          <p:cNvSpPr txBox="1">
            <a:spLocks noChangeArrowheads="1"/>
          </p:cNvSpPr>
          <p:nvPr/>
        </p:nvSpPr>
        <p:spPr bwMode="auto">
          <a:xfrm>
            <a:off x="1121464" y="712562"/>
            <a:ext cx="4573538" cy="3453182"/>
          </a:xfrm>
          <a:prstGeom prst="rect">
            <a:avLst/>
          </a:prstGeom>
          <a:solidFill>
            <a:srgbClr val="FFFFFF"/>
          </a:solid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
        <p:nvSpPr>
          <p:cNvPr id="23558" name="Text Box 6"/>
          <p:cNvSpPr txBox="1">
            <a:spLocks noGrp="1" noChangeArrowheads="1"/>
          </p:cNvSpPr>
          <p:nvPr>
            <p:ph type="body"/>
          </p:nvPr>
        </p:nvSpPr>
        <p:spPr>
          <a:xfrm>
            <a:off x="686108" y="4344691"/>
            <a:ext cx="5485785" cy="4207659"/>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F248EA-D410-5940-9D74-F12C90660DE3}" type="slidenum">
              <a:rPr lang="en-US"/>
              <a:pPr/>
              <a:t>34</a:t>
            </a:fld>
            <a:endParaRPr lang="en-US"/>
          </a:p>
        </p:txBody>
      </p:sp>
      <p:sp>
        <p:nvSpPr>
          <p:cNvPr id="10137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6A056F1-87BE-9B4A-AD81-F219AC2824E4}" type="slidenum">
              <a:rPr lang="en-US" smtClean="0"/>
              <a:pPr>
                <a:defRPr/>
              </a:pPr>
              <a:t>35</a:t>
            </a:fld>
            <a:endParaRPr lang="en-US"/>
          </a:p>
        </p:txBody>
      </p:sp>
    </p:spTree>
    <p:extLst>
      <p:ext uri="{BB962C8B-B14F-4D97-AF65-F5344CB8AC3E}">
        <p14:creationId xmlns:p14="http://schemas.microsoft.com/office/powerpoint/2010/main" val="2549111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33C3FB8A-FAA7-CF4F-97EA-09D6A6A99128}" type="slidenum">
              <a:rPr lang="en-US" sz="1200">
                <a:latin typeface="Arial" charset="0"/>
              </a:rPr>
              <a:pPr eaLnBrk="1" hangingPunct="1">
                <a:defRPr/>
              </a:pPr>
              <a:t>44</a:t>
            </a:fld>
            <a:endParaRPr lang="en-US" sz="1200">
              <a:latin typeface="Arial" charset="0"/>
            </a:endParaRPr>
          </a:p>
        </p:txBody>
      </p:sp>
      <p:sp>
        <p:nvSpPr>
          <p:cNvPr id="62467" name="Rectangle 2"/>
          <p:cNvSpPr>
            <a:spLocks noGrp="1" noRot="1" noChangeAspect="1" noChangeArrowheads="1" noTextEdit="1"/>
          </p:cNvSpPr>
          <p:nvPr>
            <p:ph type="sldImg"/>
          </p:nvPr>
        </p:nvSpPr>
        <p:spPr>
          <a:xfrm>
            <a:off x="1143000" y="685800"/>
            <a:ext cx="4573588" cy="3429000"/>
          </a:xfrm>
          <a:ln/>
        </p:spPr>
      </p:sp>
      <p:sp>
        <p:nvSpPr>
          <p:cNvPr id="62468"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extLst>
      <p:ext uri="{BB962C8B-B14F-4D97-AF65-F5344CB8AC3E}">
        <p14:creationId xmlns:p14="http://schemas.microsoft.com/office/powerpoint/2010/main" val="27192761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C03FDA0-40E8-4741-AD4A-71AC766F4B37}" type="slidenum">
              <a:rPr lang="en-US"/>
              <a:pPr>
                <a:defRPr/>
              </a:pPr>
              <a:t>45</a:t>
            </a:fld>
            <a:endParaRPr lang="en-US"/>
          </a:p>
        </p:txBody>
      </p:sp>
      <p:sp>
        <p:nvSpPr>
          <p:cNvPr id="61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6147" name="Rectangle 3"/>
          <p:cNvSpPr>
            <a:spLocks noGrp="1" noChangeArrowheads="1"/>
          </p:cNvSpPr>
          <p:nvPr>
            <p:ph type="body" idx="1"/>
          </p:nvPr>
        </p:nvSpPr>
        <p:spPr/>
        <p:txBody>
          <a:bodyPr/>
          <a:lstStyle/>
          <a:p>
            <a:pPr eaLnBrk="1" hangingPunct="1">
              <a:defRPr/>
            </a:pPr>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46FDECF-0D49-AC44-9A1A-7D5C617E3914}" type="slidenum">
              <a:rPr lang="en-US"/>
              <a:pPr>
                <a:defRPr/>
              </a:pPr>
              <a:t>47</a:t>
            </a:fld>
            <a:endParaRPr lang="en-US"/>
          </a:p>
        </p:txBody>
      </p:sp>
      <p:sp>
        <p:nvSpPr>
          <p:cNvPr id="81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8195" name="Rectangle 3"/>
          <p:cNvSpPr>
            <a:spLocks noGrp="1" noChangeArrowheads="1"/>
          </p:cNvSpPr>
          <p:nvPr>
            <p:ph type="body" idx="1"/>
          </p:nvPr>
        </p:nvSpPr>
        <p:spPr/>
        <p:txBody>
          <a:bodyPr/>
          <a:lstStyle/>
          <a:p>
            <a:pPr eaLnBrk="1" hangingPunct="1">
              <a:defRPr/>
            </a:pPr>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D9A082F-F221-7440-8B7D-9CE8CD12E683}" type="slidenum">
              <a:rPr lang="en-US"/>
              <a:pPr>
                <a:defRPr/>
              </a:pPr>
              <a:t>49</a:t>
            </a:fld>
            <a:endParaRPr lang="en-US"/>
          </a:p>
        </p:txBody>
      </p:sp>
      <p:sp>
        <p:nvSpPr>
          <p:cNvPr id="102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0243" name="Rectangle 3"/>
          <p:cNvSpPr>
            <a:spLocks noGrp="1" noChangeArrowheads="1"/>
          </p:cNvSpPr>
          <p:nvPr>
            <p:ph type="body" idx="1"/>
          </p:nvPr>
        </p:nvSpPr>
        <p:spPr/>
        <p:txBody>
          <a:bodyPr/>
          <a:lstStyle/>
          <a:p>
            <a:pPr eaLnBrk="1" hangingPunct="1">
              <a:defRPr/>
            </a:pPr>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2FD59A9-1102-4B42-AA9D-E6F51151CF83}" type="slidenum">
              <a:rPr lang="en-US"/>
              <a:pPr>
                <a:defRPr/>
              </a:pPr>
              <a:t>52</a:t>
            </a:fld>
            <a:endParaRPr lang="en-US"/>
          </a:p>
        </p:txBody>
      </p:sp>
      <p:sp>
        <p:nvSpPr>
          <p:cNvPr id="143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4339" name="Rectangle 3"/>
          <p:cNvSpPr>
            <a:spLocks noGrp="1" noChangeArrowheads="1"/>
          </p:cNvSpPr>
          <p:nvPr>
            <p:ph type="body" idx="1"/>
          </p:nvPr>
        </p:nvSpPr>
        <p:spPr/>
        <p:txBody>
          <a:bodyPr/>
          <a:lstStyle/>
          <a:p>
            <a:pPr eaLnBrk="1" hangingPunct="1">
              <a:defRPr/>
            </a:pPr>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DF77E2A-16E9-3B44-B12D-D21DA07347A4}" type="slidenum">
              <a:rPr lang="en-US"/>
              <a:pPr>
                <a:defRPr/>
              </a:pPr>
              <a:t>53</a:t>
            </a:fld>
            <a:endParaRPr lang="en-US"/>
          </a:p>
        </p:txBody>
      </p:sp>
      <p:sp>
        <p:nvSpPr>
          <p:cNvPr id="163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6387" name="Rectangle 3"/>
          <p:cNvSpPr>
            <a:spLocks noGrp="1" noChangeArrowheads="1"/>
          </p:cNvSpPr>
          <p:nvPr>
            <p:ph type="body" idx="1"/>
          </p:nvPr>
        </p:nvSpPr>
        <p:spPr/>
        <p:txBody>
          <a:bodyPr/>
          <a:lstStyle/>
          <a:p>
            <a:pPr eaLnBrk="1" hangingPunct="1">
              <a:defRPr/>
            </a:pPr>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95DDB95-0D98-484E-90EA-48CC44DE171C}" type="slidenum">
              <a:rPr lang="en-US"/>
              <a:pPr>
                <a:defRPr/>
              </a:pPr>
              <a:t>54</a:t>
            </a:fld>
            <a:endParaRPr lang="en-US"/>
          </a:p>
        </p:txBody>
      </p:sp>
      <p:sp>
        <p:nvSpPr>
          <p:cNvPr id="245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4579" name="Rectangle 3"/>
          <p:cNvSpPr>
            <a:spLocks noGrp="1" noChangeArrowheads="1"/>
          </p:cNvSpPr>
          <p:nvPr>
            <p:ph type="body" idx="1"/>
          </p:nvPr>
        </p:nvSpPr>
        <p:spPr/>
        <p:txBody>
          <a:bodyPr/>
          <a:lstStyle/>
          <a:p>
            <a:pPr eaLnBrk="1" hangingPunct="1">
              <a:defRPr/>
            </a:pP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6602255E-EBF8-D34C-8550-4ECCFBCBF020}" type="slidenum">
              <a:rPr lang="en-US" sz="1200">
                <a:latin typeface="Arial" charset="0"/>
              </a:rPr>
              <a:pPr eaLnBrk="1" hangingPunct="1">
                <a:defRPr/>
              </a:pPr>
              <a:t>5</a:t>
            </a:fld>
            <a:endParaRPr lang="en-US" sz="1200">
              <a:latin typeface="Arial" charset="0"/>
            </a:endParaRPr>
          </a:p>
        </p:txBody>
      </p:sp>
      <p:sp>
        <p:nvSpPr>
          <p:cNvPr id="64515" name="Rectangle 2"/>
          <p:cNvSpPr>
            <a:spLocks noGrp="1" noRot="1" noChangeAspect="1" noChangeArrowheads="1" noTextEdit="1"/>
          </p:cNvSpPr>
          <p:nvPr>
            <p:ph type="sldImg"/>
          </p:nvPr>
        </p:nvSpPr>
        <p:spPr>
          <a:xfrm>
            <a:off x="1143000" y="685800"/>
            <a:ext cx="4573588" cy="3429000"/>
          </a:xfrm>
          <a:ln/>
        </p:spPr>
      </p:sp>
      <p:sp>
        <p:nvSpPr>
          <p:cNvPr id="64516"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9B8DC1F-3A20-2B45-A8B9-49A061BAE90E}" type="slidenum">
              <a:rPr lang="en-US"/>
              <a:pPr>
                <a:defRPr/>
              </a:pPr>
              <a:t>55</a:t>
            </a:fld>
            <a:endParaRPr lang="en-US"/>
          </a:p>
        </p:txBody>
      </p:sp>
      <p:sp>
        <p:nvSpPr>
          <p:cNvPr id="266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6627" name="Rectangle 3"/>
          <p:cNvSpPr>
            <a:spLocks noGrp="1" noChangeArrowheads="1"/>
          </p:cNvSpPr>
          <p:nvPr>
            <p:ph type="body" idx="1"/>
          </p:nvPr>
        </p:nvSpPr>
        <p:spPr/>
        <p:txBody>
          <a:bodyPr/>
          <a:lstStyle/>
          <a:p>
            <a:pPr eaLnBrk="1" hangingPunct="1">
              <a:defRPr/>
            </a:pPr>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5BA07B5-8AE1-0D49-BBFE-7D752F62AC73}" type="slidenum">
              <a:rPr lang="en-US"/>
              <a:pPr>
                <a:defRPr/>
              </a:pPr>
              <a:t>56</a:t>
            </a:fld>
            <a:endParaRPr lang="en-US"/>
          </a:p>
        </p:txBody>
      </p:sp>
      <p:sp>
        <p:nvSpPr>
          <p:cNvPr id="286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8675" name="Rectangle 3"/>
          <p:cNvSpPr>
            <a:spLocks noGrp="1" noChangeArrowheads="1"/>
          </p:cNvSpPr>
          <p:nvPr>
            <p:ph type="body" idx="1"/>
          </p:nvPr>
        </p:nvSpPr>
        <p:spPr/>
        <p:txBody>
          <a:bodyPr/>
          <a:lstStyle/>
          <a:p>
            <a:pPr eaLnBrk="1" hangingPunct="1">
              <a:defRPr/>
            </a:pPr>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692928F-5E93-B94D-9C09-767E72B8AAF2}" type="slidenum">
              <a:rPr lang="en-US"/>
              <a:pPr>
                <a:defRPr/>
              </a:pPr>
              <a:t>57</a:t>
            </a:fld>
            <a:endParaRPr lang="en-US"/>
          </a:p>
        </p:txBody>
      </p:sp>
      <p:sp>
        <p:nvSpPr>
          <p:cNvPr id="184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8435" name="Rectangle 3"/>
          <p:cNvSpPr>
            <a:spLocks noGrp="1" noChangeArrowheads="1"/>
          </p:cNvSpPr>
          <p:nvPr>
            <p:ph type="body" idx="1"/>
          </p:nvPr>
        </p:nvSpPr>
        <p:spPr/>
        <p:txBody>
          <a:bodyPr/>
          <a:lstStyle/>
          <a:p>
            <a:pPr eaLnBrk="1" hangingPunct="1">
              <a:defRPr/>
            </a:pPr>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33C3FB8A-FAA7-CF4F-97EA-09D6A6A99128}" type="slidenum">
              <a:rPr lang="en-US" sz="1200">
                <a:latin typeface="Arial" charset="0"/>
              </a:rPr>
              <a:pPr eaLnBrk="1" hangingPunct="1">
                <a:defRPr/>
              </a:pPr>
              <a:t>58</a:t>
            </a:fld>
            <a:endParaRPr lang="en-US" sz="1200">
              <a:latin typeface="Arial" charset="0"/>
            </a:endParaRPr>
          </a:p>
        </p:txBody>
      </p:sp>
      <p:sp>
        <p:nvSpPr>
          <p:cNvPr id="62467" name="Rectangle 2"/>
          <p:cNvSpPr>
            <a:spLocks noGrp="1" noRot="1" noChangeAspect="1" noChangeArrowheads="1" noTextEdit="1"/>
          </p:cNvSpPr>
          <p:nvPr>
            <p:ph type="sldImg"/>
          </p:nvPr>
        </p:nvSpPr>
        <p:spPr>
          <a:xfrm>
            <a:off x="1143000" y="685800"/>
            <a:ext cx="4573588" cy="3429000"/>
          </a:xfrm>
          <a:ln/>
        </p:spPr>
      </p:sp>
      <p:sp>
        <p:nvSpPr>
          <p:cNvPr id="62468"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extLst>
      <p:ext uri="{BB962C8B-B14F-4D97-AF65-F5344CB8AC3E}">
        <p14:creationId xmlns:p14="http://schemas.microsoft.com/office/powerpoint/2010/main" val="41726526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6CEE087-3D31-9A48-81C3-01C5E8F27612}" type="slidenum">
              <a:rPr lang="en-US"/>
              <a:pPr>
                <a:defRPr/>
              </a:pPr>
              <a:t>60</a:t>
            </a:fld>
            <a:endParaRPr lang="en-US"/>
          </a:p>
        </p:txBody>
      </p:sp>
      <p:sp>
        <p:nvSpPr>
          <p:cNvPr id="5427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54275" name="Rectangle 3"/>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BDE0559-9D8D-BE4C-84D5-6D9C4FB7B305}" type="slidenum">
              <a:rPr lang="en-US"/>
              <a:pPr>
                <a:defRPr/>
              </a:pPr>
              <a:t>61</a:t>
            </a:fld>
            <a:endParaRPr lang="en-US"/>
          </a:p>
        </p:txBody>
      </p:sp>
      <p:sp>
        <p:nvSpPr>
          <p:cNvPr id="573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7347" name="Rectangle 3"/>
          <p:cNvSpPr>
            <a:spLocks noGrp="1" noChangeArrowheads="1"/>
          </p:cNvSpPr>
          <p:nvPr>
            <p:ph type="body" idx="1"/>
          </p:nvPr>
        </p:nvSpPr>
        <p:spPr/>
        <p:txBody>
          <a:bodyPr/>
          <a:lstStyle/>
          <a:p>
            <a:pPr eaLnBrk="1" hangingPunct="1">
              <a:defRPr/>
            </a:pPr>
            <a:endParaRPr lang="en-US" dirty="0">
              <a:cs typeface="+mn-cs"/>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D96327B-F5A7-7549-83A3-4E0A18004974}" type="slidenum">
              <a:rPr lang="en-US"/>
              <a:pPr>
                <a:defRPr/>
              </a:pPr>
              <a:t>66</a:t>
            </a:fld>
            <a:endParaRPr lang="en-US"/>
          </a:p>
        </p:txBody>
      </p:sp>
      <p:sp>
        <p:nvSpPr>
          <p:cNvPr id="614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61443" name="Rectangle 3"/>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5C57C98-310E-B241-B77C-5D3FCF80701A}" type="slidenum">
              <a:rPr lang="en-US"/>
              <a:pPr>
                <a:defRPr/>
              </a:pPr>
              <a:t>67</a:t>
            </a:fld>
            <a:endParaRPr lang="en-US"/>
          </a:p>
        </p:txBody>
      </p:sp>
      <p:sp>
        <p:nvSpPr>
          <p:cNvPr id="624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62467" name="Rectangle 3"/>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4496BA9-1849-2746-8CCB-B9AA5264EC83}" type="slidenum">
              <a:rPr lang="en-US"/>
              <a:pPr>
                <a:defRPr/>
              </a:pPr>
              <a:t>68</a:t>
            </a:fld>
            <a:endParaRPr lang="en-US"/>
          </a:p>
        </p:txBody>
      </p:sp>
      <p:sp>
        <p:nvSpPr>
          <p:cNvPr id="634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63491" name="Rectangle 3"/>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C858F70-958F-3B40-8B19-32A08B369D48}" type="slidenum">
              <a:rPr lang="en-US"/>
              <a:pPr>
                <a:defRPr/>
              </a:pPr>
              <a:t>69</a:t>
            </a:fld>
            <a:endParaRPr lang="en-US"/>
          </a:p>
        </p:txBody>
      </p:sp>
      <p:sp>
        <p:nvSpPr>
          <p:cNvPr id="645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64515" name="Rectangle 3"/>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6602255E-EBF8-D34C-8550-4ECCFBCBF020}" type="slidenum">
              <a:rPr lang="en-US" sz="1200">
                <a:latin typeface="Arial" charset="0"/>
              </a:rPr>
              <a:pPr eaLnBrk="1" hangingPunct="1">
                <a:defRPr/>
              </a:pPr>
              <a:t>6</a:t>
            </a:fld>
            <a:endParaRPr lang="en-US" sz="1200">
              <a:latin typeface="Arial" charset="0"/>
            </a:endParaRPr>
          </a:p>
        </p:txBody>
      </p:sp>
      <p:sp>
        <p:nvSpPr>
          <p:cNvPr id="64515" name="Rectangle 2"/>
          <p:cNvSpPr>
            <a:spLocks noGrp="1" noRot="1" noChangeAspect="1" noChangeArrowheads="1" noTextEdit="1"/>
          </p:cNvSpPr>
          <p:nvPr>
            <p:ph type="sldImg"/>
          </p:nvPr>
        </p:nvSpPr>
        <p:spPr>
          <a:xfrm>
            <a:off x="1143000" y="685800"/>
            <a:ext cx="4573588" cy="3429000"/>
          </a:xfrm>
          <a:ln/>
        </p:spPr>
      </p:sp>
      <p:sp>
        <p:nvSpPr>
          <p:cNvPr id="64516"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11225" eaLnBrk="0" hangingPunct="0">
              <a:defRPr sz="4400">
                <a:solidFill>
                  <a:schemeClr val="tx1"/>
                </a:solidFill>
                <a:latin typeface="Comic Sans MS" charset="0"/>
                <a:ea typeface="ＭＳ Ｐゴシック" charset="0"/>
                <a:cs typeface="Times New Roman" charset="0"/>
              </a:defRPr>
            </a:lvl1pPr>
            <a:lvl2pPr marL="742950" indent="-285750" defTabSz="911225" eaLnBrk="0" hangingPunct="0">
              <a:defRPr sz="4400">
                <a:solidFill>
                  <a:schemeClr val="tx1"/>
                </a:solidFill>
                <a:latin typeface="Comic Sans MS" charset="0"/>
                <a:ea typeface="Times New Roman" charset="0"/>
                <a:cs typeface="Times New Roman" charset="0"/>
              </a:defRPr>
            </a:lvl2pPr>
            <a:lvl3pPr marL="1143000" indent="-228600" defTabSz="911225" eaLnBrk="0" hangingPunct="0">
              <a:defRPr sz="4400">
                <a:solidFill>
                  <a:schemeClr val="tx1"/>
                </a:solidFill>
                <a:latin typeface="Comic Sans MS" charset="0"/>
                <a:ea typeface="Times New Roman" charset="0"/>
                <a:cs typeface="Times New Roman" charset="0"/>
              </a:defRPr>
            </a:lvl3pPr>
            <a:lvl4pPr marL="1600200" indent="-228600" defTabSz="911225" eaLnBrk="0" hangingPunct="0">
              <a:defRPr sz="4400">
                <a:solidFill>
                  <a:schemeClr val="tx1"/>
                </a:solidFill>
                <a:latin typeface="Comic Sans MS" charset="0"/>
                <a:ea typeface="Times New Roman" charset="0"/>
                <a:cs typeface="Times New Roman" charset="0"/>
              </a:defRPr>
            </a:lvl4pPr>
            <a:lvl5pPr marL="2057400" indent="-228600" defTabSz="911225" eaLnBrk="0" hangingPunct="0">
              <a:defRPr sz="4400">
                <a:solidFill>
                  <a:schemeClr val="tx1"/>
                </a:solidFill>
                <a:latin typeface="Comic Sans MS" charset="0"/>
                <a:ea typeface="Times New Roman" charset="0"/>
                <a:cs typeface="Times New Roman" charset="0"/>
              </a:defRPr>
            </a:lvl5pPr>
            <a:lvl6pPr marL="2514600" indent="-228600" defTabSz="911225"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71800" indent="-228600" defTabSz="911225"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29000" indent="-228600" defTabSz="911225"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886200" indent="-228600" defTabSz="911225"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F3C3AA3C-AE9B-4740-92D5-6018D6EE66E7}" type="slidenum">
              <a:rPr lang="en-US" sz="1200" smtClean="0">
                <a:latin typeface="Arial" charset="0"/>
              </a:rPr>
              <a:pPr eaLnBrk="1" hangingPunct="1">
                <a:defRPr/>
              </a:pPr>
              <a:t>7</a:t>
            </a:fld>
            <a:endParaRPr lang="en-US" sz="1200">
              <a:latin typeface="Arial" charset="0"/>
            </a:endParaRPr>
          </a:p>
        </p:txBody>
      </p:sp>
      <p:sp>
        <p:nvSpPr>
          <p:cNvPr id="65539" name="Rectangle 2"/>
          <p:cNvSpPr>
            <a:spLocks noGrp="1" noRot="1" noChangeAspect="1" noChangeArrowheads="1" noTextEdit="1"/>
          </p:cNvSpPr>
          <p:nvPr>
            <p:ph type="sldImg"/>
          </p:nvPr>
        </p:nvSpPr>
        <p:spPr>
          <a:xfrm>
            <a:off x="1157288" y="681038"/>
            <a:ext cx="4541837" cy="3406775"/>
          </a:xfrm>
          <a:ln/>
        </p:spPr>
      </p:sp>
      <p:sp>
        <p:nvSpPr>
          <p:cNvPr id="65540"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eaLnBrk="1" hangingPunct="1">
              <a:defRPr/>
            </a:pPr>
            <a:endParaRPr lang="en-US">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1225" eaLnBrk="0" hangingPunct="0">
              <a:defRPr sz="4400">
                <a:solidFill>
                  <a:schemeClr val="tx1"/>
                </a:solidFill>
                <a:latin typeface="Comic Sans MS" charset="0"/>
                <a:ea typeface="ＭＳ Ｐゴシック" charset="0"/>
                <a:cs typeface="Times New Roman" charset="0"/>
              </a:defRPr>
            </a:lvl1pPr>
            <a:lvl2pPr marL="742950" indent="-285750" defTabSz="911225" eaLnBrk="0" hangingPunct="0">
              <a:defRPr sz="4400">
                <a:solidFill>
                  <a:schemeClr val="tx1"/>
                </a:solidFill>
                <a:latin typeface="Comic Sans MS" charset="0"/>
                <a:ea typeface="Times New Roman" charset="0"/>
                <a:cs typeface="Times New Roman" charset="0"/>
              </a:defRPr>
            </a:lvl2pPr>
            <a:lvl3pPr marL="1143000" indent="-228600" defTabSz="911225" eaLnBrk="0" hangingPunct="0">
              <a:defRPr sz="4400">
                <a:solidFill>
                  <a:schemeClr val="tx1"/>
                </a:solidFill>
                <a:latin typeface="Comic Sans MS" charset="0"/>
                <a:ea typeface="Times New Roman" charset="0"/>
                <a:cs typeface="Times New Roman" charset="0"/>
              </a:defRPr>
            </a:lvl3pPr>
            <a:lvl4pPr marL="1600200" indent="-228600" defTabSz="911225" eaLnBrk="0" hangingPunct="0">
              <a:defRPr sz="4400">
                <a:solidFill>
                  <a:schemeClr val="tx1"/>
                </a:solidFill>
                <a:latin typeface="Comic Sans MS" charset="0"/>
                <a:ea typeface="Times New Roman" charset="0"/>
                <a:cs typeface="Times New Roman" charset="0"/>
              </a:defRPr>
            </a:lvl4pPr>
            <a:lvl5pPr marL="2057400" indent="-228600" defTabSz="911225" eaLnBrk="0" hangingPunct="0">
              <a:defRPr sz="4400">
                <a:solidFill>
                  <a:schemeClr val="tx1"/>
                </a:solidFill>
                <a:latin typeface="Comic Sans MS" charset="0"/>
                <a:ea typeface="Times New Roman" charset="0"/>
                <a:cs typeface="Times New Roman" charset="0"/>
              </a:defRPr>
            </a:lvl5pPr>
            <a:lvl6pPr marL="2514600" indent="-228600" defTabSz="911225"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71800" indent="-228600" defTabSz="911225"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29000" indent="-228600" defTabSz="911225"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886200" indent="-228600" defTabSz="911225"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EC4D65AA-24FB-B54C-B822-F8DFE3D8A9A4}" type="slidenum">
              <a:rPr lang="en-US" sz="1200" smtClean="0">
                <a:latin typeface="Arial" charset="0"/>
              </a:rPr>
              <a:pPr eaLnBrk="1" hangingPunct="1">
                <a:defRPr/>
              </a:pPr>
              <a:t>8</a:t>
            </a:fld>
            <a:endParaRPr lang="en-US" sz="1200">
              <a:latin typeface="Arial" charset="0"/>
            </a:endParaRPr>
          </a:p>
        </p:txBody>
      </p:sp>
      <p:sp>
        <p:nvSpPr>
          <p:cNvPr id="66563" name="Rectangle 2"/>
          <p:cNvSpPr>
            <a:spLocks noGrp="1" noRot="1" noChangeAspect="1" noChangeArrowheads="1" noTextEdit="1"/>
          </p:cNvSpPr>
          <p:nvPr>
            <p:ph type="sldImg"/>
          </p:nvPr>
        </p:nvSpPr>
        <p:spPr>
          <a:xfrm>
            <a:off x="1157288" y="681038"/>
            <a:ext cx="4541837" cy="3406775"/>
          </a:xfrm>
          <a:ln/>
        </p:spPr>
      </p:sp>
      <p:sp>
        <p:nvSpPr>
          <p:cNvPr id="66564"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7B367CD9-9A43-354B-8915-2E4E1A229D7A}" type="slidenum">
              <a:rPr lang="en-US" sz="1200">
                <a:latin typeface="Arial" charset="0"/>
              </a:rPr>
              <a:pPr eaLnBrk="1" hangingPunct="1">
                <a:defRPr/>
              </a:pPr>
              <a:t>9</a:t>
            </a:fld>
            <a:endParaRPr lang="en-US" sz="1200">
              <a:latin typeface="Arial" charset="0"/>
            </a:endParaRPr>
          </a:p>
        </p:txBody>
      </p:sp>
      <p:sp>
        <p:nvSpPr>
          <p:cNvPr id="67587" name="Rectangle 2"/>
          <p:cNvSpPr>
            <a:spLocks noGrp="1" noRot="1" noChangeAspect="1" noChangeArrowheads="1" noTextEdit="1"/>
          </p:cNvSpPr>
          <p:nvPr>
            <p:ph type="sldImg"/>
          </p:nvPr>
        </p:nvSpPr>
        <p:spPr>
          <a:xfrm>
            <a:off x="1143000" y="685800"/>
            <a:ext cx="4573588" cy="3429000"/>
          </a:xfrm>
          <a:ln/>
        </p:spPr>
      </p:sp>
      <p:sp>
        <p:nvSpPr>
          <p:cNvPr id="67588"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4779" eaLnBrk="0" hangingPunct="0">
              <a:defRPr sz="4400">
                <a:solidFill>
                  <a:schemeClr val="tx1"/>
                </a:solidFill>
                <a:latin typeface="Comic Sans MS" charset="0"/>
                <a:ea typeface="ＭＳ Ｐゴシック" charset="0"/>
                <a:cs typeface="Times New Roman" charset="0"/>
              </a:defRPr>
            </a:lvl1pPr>
            <a:lvl2pPr marL="745848" indent="-286864" defTabSz="914779" eaLnBrk="0" hangingPunct="0">
              <a:defRPr sz="4400">
                <a:solidFill>
                  <a:schemeClr val="tx1"/>
                </a:solidFill>
                <a:latin typeface="Comic Sans MS" charset="0"/>
                <a:ea typeface="Times New Roman" charset="0"/>
                <a:cs typeface="Times New Roman" charset="0"/>
              </a:defRPr>
            </a:lvl2pPr>
            <a:lvl3pPr marL="1147458" indent="-229492" defTabSz="914779" eaLnBrk="0" hangingPunct="0">
              <a:defRPr sz="4400">
                <a:solidFill>
                  <a:schemeClr val="tx1"/>
                </a:solidFill>
                <a:latin typeface="Comic Sans MS" charset="0"/>
                <a:ea typeface="Times New Roman" charset="0"/>
                <a:cs typeface="Times New Roman" charset="0"/>
              </a:defRPr>
            </a:lvl3pPr>
            <a:lvl4pPr marL="1606441" indent="-229492" defTabSz="914779" eaLnBrk="0" hangingPunct="0">
              <a:defRPr sz="4400">
                <a:solidFill>
                  <a:schemeClr val="tx1"/>
                </a:solidFill>
                <a:latin typeface="Comic Sans MS" charset="0"/>
                <a:ea typeface="Times New Roman" charset="0"/>
                <a:cs typeface="Times New Roman" charset="0"/>
              </a:defRPr>
            </a:lvl4pPr>
            <a:lvl5pPr marL="2065424" indent="-229492" defTabSz="914779" eaLnBrk="0" hangingPunct="0">
              <a:defRPr sz="4400">
                <a:solidFill>
                  <a:schemeClr val="tx1"/>
                </a:solidFill>
                <a:latin typeface="Comic Sans MS" charset="0"/>
                <a:ea typeface="Times New Roman" charset="0"/>
                <a:cs typeface="Times New Roman" charset="0"/>
              </a:defRPr>
            </a:lvl5pPr>
            <a:lvl6pPr marL="2524407"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83390"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42373"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901356" indent="-229492" defTabSz="914779"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defRPr/>
            </a:pPr>
            <a:fld id="{27F7B02F-153E-6643-9645-99ED9FD1BC7E}" type="slidenum">
              <a:rPr lang="en-US" sz="1200">
                <a:latin typeface="Arial" charset="0"/>
              </a:rPr>
              <a:pPr eaLnBrk="1" hangingPunct="1">
                <a:defRPr/>
              </a:pPr>
              <a:t>10</a:t>
            </a:fld>
            <a:endParaRPr lang="en-US" sz="1200">
              <a:latin typeface="Arial" charset="0"/>
            </a:endParaRPr>
          </a:p>
        </p:txBody>
      </p:sp>
      <p:sp>
        <p:nvSpPr>
          <p:cNvPr id="68611" name="Rectangle 2"/>
          <p:cNvSpPr>
            <a:spLocks noGrp="1" noRot="1" noChangeAspect="1" noChangeArrowheads="1" noTextEdit="1"/>
          </p:cNvSpPr>
          <p:nvPr>
            <p:ph type="sldImg"/>
          </p:nvPr>
        </p:nvSpPr>
        <p:spPr>
          <a:xfrm>
            <a:off x="1150938" y="692150"/>
            <a:ext cx="4554537" cy="3416300"/>
          </a:xfrm>
          <a:ln w="12700" cap="flat">
            <a:solidFill>
              <a:schemeClr val="tx1"/>
            </a:solidFill>
          </a:ln>
        </p:spPr>
      </p:sp>
      <p:sp>
        <p:nvSpPr>
          <p:cNvPr id="68612" name="Rectangle 3"/>
          <p:cNvSpPr>
            <a:spLocks noGrp="1" noChangeArrowheads="1"/>
          </p:cNvSpPr>
          <p:nvPr>
            <p:ph type="body" idx="1"/>
          </p:nvPr>
        </p:nvSpPr>
        <p:spPr>
          <a:xfrm>
            <a:off x="914824" y="4343480"/>
            <a:ext cx="5028353" cy="4113362"/>
          </a:xfrm>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lIns="92065" tIns="46033" rIns="92065" bIns="46033"/>
          <a:lstStyle/>
          <a:p>
            <a:pPr eaLnBrk="1" hangingPunct="1">
              <a:defRPr/>
            </a:pPr>
            <a:endParaRPr lang="en-US">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64EE3-8258-A09B-6E04-EFB1A603558D}"/>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36BF1955-6CB1-91DB-4B77-E1AEDF111F3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D1A5C9A-A367-2924-87C7-214E01DDF30F}"/>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DC414B87-7C45-0F60-12B7-A5229A31B2E2}"/>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740D0E37-873D-847A-313E-5E0B864319F9}"/>
              </a:ext>
            </a:extLst>
          </p:cNvPr>
          <p:cNvSpPr>
            <a:spLocks noGrp="1"/>
          </p:cNvSpPr>
          <p:nvPr>
            <p:ph type="sldNum" sz="quarter" idx="12"/>
          </p:nvPr>
        </p:nvSpPr>
        <p:spPr/>
        <p:txBody>
          <a:bodyPr/>
          <a:lstStyle/>
          <a:p>
            <a:pPr>
              <a:defRPr/>
            </a:pPr>
            <a:fld id="{412B637C-5C1F-B544-94ED-8C6ADE193BE4}" type="slidenum">
              <a:rPr lang="en-US" smtClean="0"/>
              <a:pPr>
                <a:defRPr/>
              </a:pPr>
              <a:t>‹#›</a:t>
            </a:fld>
            <a:endParaRPr lang="en-US"/>
          </a:p>
        </p:txBody>
      </p:sp>
    </p:spTree>
    <p:extLst>
      <p:ext uri="{BB962C8B-B14F-4D97-AF65-F5344CB8AC3E}">
        <p14:creationId xmlns:p14="http://schemas.microsoft.com/office/powerpoint/2010/main" val="1307139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CE537-CA79-C623-CDA3-4A047026C2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92DC8F9-188E-2C16-85C6-565BD4FB42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72548-987F-121D-ABA8-69C9202B1782}"/>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0ECA4CF9-2608-478D-6687-FFFF015D22BC}"/>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C91A0B40-0EC9-F2DB-D74E-CCB24B2E025D}"/>
              </a:ext>
            </a:extLst>
          </p:cNvPr>
          <p:cNvSpPr>
            <a:spLocks noGrp="1"/>
          </p:cNvSpPr>
          <p:nvPr>
            <p:ph type="sldNum" sz="quarter" idx="12"/>
          </p:nvPr>
        </p:nvSpPr>
        <p:spPr/>
        <p:txBody>
          <a:bodyPr/>
          <a:lstStyle/>
          <a:p>
            <a:pPr>
              <a:defRPr/>
            </a:pPr>
            <a:fld id="{3622BFD4-51CD-7D4C-96B5-A128DB82C5F6}" type="slidenum">
              <a:rPr lang="en-US" smtClean="0"/>
              <a:pPr>
                <a:defRPr/>
              </a:pPr>
              <a:t>‹#›</a:t>
            </a:fld>
            <a:endParaRPr lang="en-US"/>
          </a:p>
        </p:txBody>
      </p:sp>
    </p:spTree>
    <p:extLst>
      <p:ext uri="{BB962C8B-B14F-4D97-AF65-F5344CB8AC3E}">
        <p14:creationId xmlns:p14="http://schemas.microsoft.com/office/powerpoint/2010/main" val="1651848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C9D0DC-6E76-DC98-EDB0-CC83A1F949A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788F29-46AC-C669-D73D-E0D898126A74}"/>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49A51-A611-6B62-1C55-6E439F05D1A8}"/>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23C5B767-BE6F-4075-6E5C-8E71F9249E8F}"/>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B5ABB17D-5AEF-549F-3258-E713AAFE03A1}"/>
              </a:ext>
            </a:extLst>
          </p:cNvPr>
          <p:cNvSpPr>
            <a:spLocks noGrp="1"/>
          </p:cNvSpPr>
          <p:nvPr>
            <p:ph type="sldNum" sz="quarter" idx="12"/>
          </p:nvPr>
        </p:nvSpPr>
        <p:spPr/>
        <p:txBody>
          <a:bodyPr/>
          <a:lstStyle/>
          <a:p>
            <a:pPr>
              <a:defRPr/>
            </a:pPr>
            <a:fld id="{5D4E7B57-EB42-7C45-B244-B3D8E33633A8}" type="slidenum">
              <a:rPr lang="en-US" smtClean="0"/>
              <a:pPr>
                <a:defRPr/>
              </a:pPr>
              <a:t>‹#›</a:t>
            </a:fld>
            <a:endParaRPr lang="en-US"/>
          </a:p>
        </p:txBody>
      </p:sp>
    </p:spTree>
    <p:extLst>
      <p:ext uri="{BB962C8B-B14F-4D97-AF65-F5344CB8AC3E}">
        <p14:creationId xmlns:p14="http://schemas.microsoft.com/office/powerpoint/2010/main" val="1494897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2"/>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94"/>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F750B744-2566-9544-A36A-BB1833E6161B}" type="slidenum">
              <a:rPr lang="en-US"/>
              <a:pPr>
                <a:defRPr/>
              </a:pPr>
              <a:t>‹#›</a:t>
            </a:fld>
            <a:endParaRPr lang="en-US"/>
          </a:p>
        </p:txBody>
      </p:sp>
    </p:spTree>
    <p:extLst>
      <p:ext uri="{BB962C8B-B14F-4D97-AF65-F5344CB8AC3E}">
        <p14:creationId xmlns:p14="http://schemas.microsoft.com/office/powerpoint/2010/main" val="28829373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22B63B-2AD8-2348-8E23-8BFC36BE2FDA}" type="slidenum">
              <a:rPr lang="en-US" smtClean="0"/>
              <a:pPr>
                <a:defRPr/>
              </a:pPr>
              <a:t>‹#›</a:t>
            </a:fld>
            <a:endParaRPr lang="en-US"/>
          </a:p>
        </p:txBody>
      </p:sp>
    </p:spTree>
    <p:extLst>
      <p:ext uri="{BB962C8B-B14F-4D97-AF65-F5344CB8AC3E}">
        <p14:creationId xmlns:p14="http://schemas.microsoft.com/office/powerpoint/2010/main" val="1131294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6095E-828C-4F6B-FD24-ECEF6715A8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772BD6-2533-0032-9CB3-7AEF298AC5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0FF1DE-F12C-2C44-703A-8F7FA6EF61BA}"/>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438542AD-7846-B482-96B5-2A1B6EE911C8}"/>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350B4A59-1687-D11F-650C-3E5FC65F95C8}"/>
              </a:ext>
            </a:extLst>
          </p:cNvPr>
          <p:cNvSpPr>
            <a:spLocks noGrp="1"/>
          </p:cNvSpPr>
          <p:nvPr>
            <p:ph type="sldNum" sz="quarter" idx="12"/>
          </p:nvPr>
        </p:nvSpPr>
        <p:spPr/>
        <p:txBody>
          <a:bodyPr/>
          <a:lstStyle/>
          <a:p>
            <a:pPr>
              <a:defRPr/>
            </a:pPr>
            <a:fld id="{41510F16-CAE9-4C4A-8942-E0343862E1DD}" type="slidenum">
              <a:rPr lang="en-US" smtClean="0"/>
              <a:pPr>
                <a:defRPr/>
              </a:pPr>
              <a:t>‹#›</a:t>
            </a:fld>
            <a:endParaRPr lang="en-US"/>
          </a:p>
        </p:txBody>
      </p:sp>
    </p:spTree>
    <p:extLst>
      <p:ext uri="{BB962C8B-B14F-4D97-AF65-F5344CB8AC3E}">
        <p14:creationId xmlns:p14="http://schemas.microsoft.com/office/powerpoint/2010/main" val="94646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5AFD1-63EB-C3BD-F095-175981447D7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B152033-0C3D-C3BA-EC1D-9DEEAB11075F}"/>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5A61-75D6-C1F0-48B2-30D8BF15161B}"/>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BAC71440-1DB9-F197-896E-43F07D91B528}"/>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8E4C4582-2902-0C2A-DFFB-7D55CB67C887}"/>
              </a:ext>
            </a:extLst>
          </p:cNvPr>
          <p:cNvSpPr>
            <a:spLocks noGrp="1"/>
          </p:cNvSpPr>
          <p:nvPr>
            <p:ph type="sldNum" sz="quarter" idx="12"/>
          </p:nvPr>
        </p:nvSpPr>
        <p:spPr/>
        <p:txBody>
          <a:bodyPr/>
          <a:lstStyle/>
          <a:p>
            <a:pPr>
              <a:defRPr/>
            </a:pPr>
            <a:fld id="{B73A0CA8-1C61-DD4E-85E2-A5151042BD3E}" type="slidenum">
              <a:rPr lang="en-US" smtClean="0"/>
              <a:pPr>
                <a:defRPr/>
              </a:pPr>
              <a:t>‹#›</a:t>
            </a:fld>
            <a:endParaRPr lang="en-US"/>
          </a:p>
        </p:txBody>
      </p:sp>
    </p:spTree>
    <p:extLst>
      <p:ext uri="{BB962C8B-B14F-4D97-AF65-F5344CB8AC3E}">
        <p14:creationId xmlns:p14="http://schemas.microsoft.com/office/powerpoint/2010/main" val="179012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AA249-0277-CAA9-3EED-A123C04CB5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42E2CC-3EF8-672A-5AC4-4406BF40FE4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88E09E-C2A8-1EE4-BFA3-7A93C2485B51}"/>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049FFE-A72E-F783-1E67-6AF397682891}"/>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44453A30-11DB-F290-BDAA-72FD0BCB3DD8}"/>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C9FD5586-CD8B-BA98-4095-06FF46943D31}"/>
              </a:ext>
            </a:extLst>
          </p:cNvPr>
          <p:cNvSpPr>
            <a:spLocks noGrp="1"/>
          </p:cNvSpPr>
          <p:nvPr>
            <p:ph type="sldNum" sz="quarter" idx="12"/>
          </p:nvPr>
        </p:nvSpPr>
        <p:spPr/>
        <p:txBody>
          <a:bodyPr/>
          <a:lstStyle/>
          <a:p>
            <a:pPr>
              <a:defRPr/>
            </a:pPr>
            <a:fld id="{0FD470DC-9631-FC4A-87D0-CB377658EAB4}" type="slidenum">
              <a:rPr lang="en-US" smtClean="0"/>
              <a:pPr>
                <a:defRPr/>
              </a:pPr>
              <a:t>‹#›</a:t>
            </a:fld>
            <a:endParaRPr lang="en-US"/>
          </a:p>
        </p:txBody>
      </p:sp>
    </p:spTree>
    <p:extLst>
      <p:ext uri="{BB962C8B-B14F-4D97-AF65-F5344CB8AC3E}">
        <p14:creationId xmlns:p14="http://schemas.microsoft.com/office/powerpoint/2010/main" val="2859687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01A38-3414-CD0A-7348-364324DA03B4}"/>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0E9203-275F-31A9-F00E-DF6673E434D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16DA37D-C05A-5CAE-6BB7-CB5A1060632B}"/>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01ACE9A-39F3-39B8-414F-D7330CBE100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0BB3074-A97E-4300-5F4B-28A7A28DE897}"/>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29C387-976B-4FED-0011-F8ADA0E68922}"/>
              </a:ext>
            </a:extLst>
          </p:cNvPr>
          <p:cNvSpPr>
            <a:spLocks noGrp="1"/>
          </p:cNvSpPr>
          <p:nvPr>
            <p:ph type="dt" sz="half" idx="10"/>
          </p:nvPr>
        </p:nvSpPr>
        <p:spPr/>
        <p:txBody>
          <a:bodyPr/>
          <a:lstStyle/>
          <a:p>
            <a:pPr>
              <a:defRPr/>
            </a:pPr>
            <a:endParaRPr lang="en-US"/>
          </a:p>
        </p:txBody>
      </p:sp>
      <p:sp>
        <p:nvSpPr>
          <p:cNvPr id="8" name="Footer Placeholder 7">
            <a:extLst>
              <a:ext uri="{FF2B5EF4-FFF2-40B4-BE49-F238E27FC236}">
                <a16:creationId xmlns:a16="http://schemas.microsoft.com/office/drawing/2014/main" id="{D4C25ECB-8CC3-2BB9-53FE-BC10E9C87888}"/>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403227F5-EA25-1935-60A0-425B908FA14D}"/>
              </a:ext>
            </a:extLst>
          </p:cNvPr>
          <p:cNvSpPr>
            <a:spLocks noGrp="1"/>
          </p:cNvSpPr>
          <p:nvPr>
            <p:ph type="sldNum" sz="quarter" idx="12"/>
          </p:nvPr>
        </p:nvSpPr>
        <p:spPr/>
        <p:txBody>
          <a:bodyPr/>
          <a:lstStyle/>
          <a:p>
            <a:pPr>
              <a:defRPr/>
            </a:pPr>
            <a:fld id="{BDBBA726-1C8F-EA4D-82C8-36202C8D4B98}" type="slidenum">
              <a:rPr lang="en-US" smtClean="0"/>
              <a:pPr>
                <a:defRPr/>
              </a:pPr>
              <a:t>‹#›</a:t>
            </a:fld>
            <a:endParaRPr lang="en-US"/>
          </a:p>
        </p:txBody>
      </p:sp>
    </p:spTree>
    <p:extLst>
      <p:ext uri="{BB962C8B-B14F-4D97-AF65-F5344CB8AC3E}">
        <p14:creationId xmlns:p14="http://schemas.microsoft.com/office/powerpoint/2010/main" val="415289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3B6F1-CA0F-747A-1447-4D97D0A456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F1A908-7FA8-2944-75A2-DAE6FEF39DBE}"/>
              </a:ext>
            </a:extLst>
          </p:cNvPr>
          <p:cNvSpPr>
            <a:spLocks noGrp="1"/>
          </p:cNvSpPr>
          <p:nvPr>
            <p:ph type="dt" sz="half" idx="10"/>
          </p:nvPr>
        </p:nvSpPr>
        <p:spPr/>
        <p:txBody>
          <a:bodyPr/>
          <a:lstStyle/>
          <a:p>
            <a:pPr>
              <a:defRPr/>
            </a:pPr>
            <a:endParaRPr lang="en-US"/>
          </a:p>
        </p:txBody>
      </p:sp>
      <p:sp>
        <p:nvSpPr>
          <p:cNvPr id="4" name="Footer Placeholder 3">
            <a:extLst>
              <a:ext uri="{FF2B5EF4-FFF2-40B4-BE49-F238E27FC236}">
                <a16:creationId xmlns:a16="http://schemas.microsoft.com/office/drawing/2014/main" id="{2F688415-09A9-3F9C-F505-3E17C68D51EE}"/>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089A6743-CA4D-ED50-03E0-3409A95F6CEC}"/>
              </a:ext>
            </a:extLst>
          </p:cNvPr>
          <p:cNvSpPr>
            <a:spLocks noGrp="1"/>
          </p:cNvSpPr>
          <p:nvPr>
            <p:ph type="sldNum" sz="quarter" idx="12"/>
          </p:nvPr>
        </p:nvSpPr>
        <p:spPr/>
        <p:txBody>
          <a:bodyPr/>
          <a:lstStyle/>
          <a:p>
            <a:pPr>
              <a:defRPr/>
            </a:pPr>
            <a:fld id="{8D66C6EE-E334-C44D-9DFE-03691D64DF8C}" type="slidenum">
              <a:rPr lang="en-US" smtClean="0"/>
              <a:pPr>
                <a:defRPr/>
              </a:pPr>
              <a:t>‹#›</a:t>
            </a:fld>
            <a:endParaRPr lang="en-US"/>
          </a:p>
        </p:txBody>
      </p:sp>
    </p:spTree>
    <p:extLst>
      <p:ext uri="{BB962C8B-B14F-4D97-AF65-F5344CB8AC3E}">
        <p14:creationId xmlns:p14="http://schemas.microsoft.com/office/powerpoint/2010/main" val="3716768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046EC4-4937-FEE0-6352-26919A0E68C9}"/>
              </a:ext>
            </a:extLst>
          </p:cNvPr>
          <p:cNvSpPr>
            <a:spLocks noGrp="1"/>
          </p:cNvSpPr>
          <p:nvPr>
            <p:ph type="dt" sz="half" idx="10"/>
          </p:nvPr>
        </p:nvSpPr>
        <p:spPr/>
        <p:txBody>
          <a:bodyPr/>
          <a:lstStyle/>
          <a:p>
            <a:pPr>
              <a:defRPr/>
            </a:pPr>
            <a:endParaRPr lang="en-US"/>
          </a:p>
        </p:txBody>
      </p:sp>
      <p:sp>
        <p:nvSpPr>
          <p:cNvPr id="3" name="Footer Placeholder 2">
            <a:extLst>
              <a:ext uri="{FF2B5EF4-FFF2-40B4-BE49-F238E27FC236}">
                <a16:creationId xmlns:a16="http://schemas.microsoft.com/office/drawing/2014/main" id="{2381FA14-9B42-A212-C6C2-0244E40520CC}"/>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a16="http://schemas.microsoft.com/office/drawing/2014/main" id="{E853DBEC-961A-A213-5502-0704C96CD9C2}"/>
              </a:ext>
            </a:extLst>
          </p:cNvPr>
          <p:cNvSpPr>
            <a:spLocks noGrp="1"/>
          </p:cNvSpPr>
          <p:nvPr>
            <p:ph type="sldNum" sz="quarter" idx="12"/>
          </p:nvPr>
        </p:nvSpPr>
        <p:spPr/>
        <p:txBody>
          <a:bodyPr/>
          <a:lstStyle/>
          <a:p>
            <a:pPr>
              <a:defRPr/>
            </a:pPr>
            <a:fld id="{54C0FAFF-4F91-F54E-A6CD-731C19988D18}" type="slidenum">
              <a:rPr lang="en-US" smtClean="0"/>
              <a:pPr>
                <a:defRPr/>
              </a:pPr>
              <a:t>‹#›</a:t>
            </a:fld>
            <a:endParaRPr lang="en-US"/>
          </a:p>
        </p:txBody>
      </p:sp>
    </p:spTree>
    <p:extLst>
      <p:ext uri="{BB962C8B-B14F-4D97-AF65-F5344CB8AC3E}">
        <p14:creationId xmlns:p14="http://schemas.microsoft.com/office/powerpoint/2010/main" val="3082929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AC616-F37E-B003-F87C-BABDF616A9C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B83AADD-5599-3B0F-9376-D49621B7B88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92BBEE-25F6-8685-F1ED-15D5710A8D5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F69F8B5-247D-3FA1-2933-9E04709C8B3F}"/>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37E13D3F-5C5A-9CAF-0C67-0C0C60EBBE86}"/>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A4422CFD-CF92-5727-AA6C-38D3C4E587CB}"/>
              </a:ext>
            </a:extLst>
          </p:cNvPr>
          <p:cNvSpPr>
            <a:spLocks noGrp="1"/>
          </p:cNvSpPr>
          <p:nvPr>
            <p:ph type="sldNum" sz="quarter" idx="12"/>
          </p:nvPr>
        </p:nvSpPr>
        <p:spPr/>
        <p:txBody>
          <a:bodyPr/>
          <a:lstStyle/>
          <a:p>
            <a:pPr>
              <a:defRPr/>
            </a:pPr>
            <a:fld id="{3A64DF6E-4AFD-1B49-ACA3-9497F7326969}" type="slidenum">
              <a:rPr lang="en-US" smtClean="0"/>
              <a:pPr>
                <a:defRPr/>
              </a:pPr>
              <a:t>‹#›</a:t>
            </a:fld>
            <a:endParaRPr lang="en-US"/>
          </a:p>
        </p:txBody>
      </p:sp>
    </p:spTree>
    <p:extLst>
      <p:ext uri="{BB962C8B-B14F-4D97-AF65-F5344CB8AC3E}">
        <p14:creationId xmlns:p14="http://schemas.microsoft.com/office/powerpoint/2010/main" val="858023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0D20D-09A2-3370-4F16-88217E35B92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24C72C0B-77C0-489C-94F4-6252EC3D4A5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B9E3141A-B977-5927-8EEA-BFBC6E4B9A3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5369A15-EF0C-AB16-F0CE-3D6459A57C25}"/>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2A90E95A-FD7E-6108-A051-6A869962F4FD}"/>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80429D68-21BE-72DA-38ED-0DD2D4BCCA54}"/>
              </a:ext>
            </a:extLst>
          </p:cNvPr>
          <p:cNvSpPr>
            <a:spLocks noGrp="1"/>
          </p:cNvSpPr>
          <p:nvPr>
            <p:ph type="sldNum" sz="quarter" idx="12"/>
          </p:nvPr>
        </p:nvSpPr>
        <p:spPr/>
        <p:txBody>
          <a:bodyPr/>
          <a:lstStyle/>
          <a:p>
            <a:pPr>
              <a:defRPr/>
            </a:pPr>
            <a:fld id="{7DA776C6-486D-A742-B28D-B26E3F735A54}" type="slidenum">
              <a:rPr lang="en-US" smtClean="0"/>
              <a:pPr>
                <a:defRPr/>
              </a:pPr>
              <a:t>‹#›</a:t>
            </a:fld>
            <a:endParaRPr lang="en-US"/>
          </a:p>
        </p:txBody>
      </p:sp>
    </p:spTree>
    <p:extLst>
      <p:ext uri="{BB962C8B-B14F-4D97-AF65-F5344CB8AC3E}">
        <p14:creationId xmlns:p14="http://schemas.microsoft.com/office/powerpoint/2010/main" val="24632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CFD7A3-E5F4-71DE-68FB-C7D6F5861E1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0EA1E-CFF5-8364-96D1-C318390D59F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43DE8B-8A43-AFF3-6D5E-589BCC74DD8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7E7AFF12-8AC2-855D-E888-2663F5FD773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6315DC77-E3E7-2AF9-B37E-D09729FC5D4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0DEE3E74-4D96-8741-B8F4-1EC31BD1777D}" type="slidenum">
              <a:rPr lang="en-US" smtClean="0"/>
              <a:pPr>
                <a:defRPr/>
              </a:pPr>
              <a:t>‹#›</a:t>
            </a:fld>
            <a:endParaRPr lang="en-US"/>
          </a:p>
        </p:txBody>
      </p:sp>
    </p:spTree>
    <p:extLst>
      <p:ext uri="{BB962C8B-B14F-4D97-AF65-F5344CB8AC3E}">
        <p14:creationId xmlns:p14="http://schemas.microsoft.com/office/powerpoint/2010/main" val="313994418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 id="2147483688"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WordArt 4"/>
          <p:cNvSpPr>
            <a:spLocks noChangeArrowheads="1" noChangeShapeType="1" noTextEdit="1"/>
          </p:cNvSpPr>
          <p:nvPr/>
        </p:nvSpPr>
        <p:spPr bwMode="auto">
          <a:xfrm>
            <a:off x="457207" y="1925643"/>
            <a:ext cx="7554913" cy="1527175"/>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a:solidFill>
                  <a:srgbClr val="C1C8AA"/>
                </a:solidFill>
                <a:effectLst>
                  <a:outerShdw blurRad="50800" dist="38100" dir="18900000" sx="100999" sy="100999" algn="bl" rotWithShape="0">
                    <a:srgbClr val="000000">
                      <a:alpha val="39998"/>
                    </a:srgbClr>
                  </a:outerShdw>
                </a:effectLst>
                <a:latin typeface="+mj-lt"/>
                <a:ea typeface="+mj-lt"/>
                <a:cs typeface="+mj-lt"/>
              </a:rPr>
              <a:t>Session One</a:t>
            </a:r>
          </a:p>
        </p:txBody>
      </p:sp>
      <p:sp>
        <p:nvSpPr>
          <p:cNvPr id="4" name="Text Box 5"/>
          <p:cNvSpPr txBox="1">
            <a:spLocks noChangeArrowheads="1"/>
          </p:cNvSpPr>
          <p:nvPr/>
        </p:nvSpPr>
        <p:spPr bwMode="auto">
          <a:xfrm>
            <a:off x="381006" y="3068638"/>
            <a:ext cx="8793163" cy="5889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CCCCCC">
                      <a:alpha val="74998"/>
                    </a:srgbClr>
                  </a:outerShdw>
                </a:effectLst>
              </a14:hiddenEffects>
            </a:ext>
          </a:extLst>
        </p:spPr>
        <p:txBody>
          <a:bodyPr lIns="36576" tIns="36576" rIns="36576" bIns="36576"/>
          <a:lstStyle/>
          <a:p>
            <a:pPr>
              <a:defRPr/>
            </a:pPr>
            <a:r>
              <a:rPr lang="en-US" sz="4000" b="1" dirty="0">
                <a:effectLst>
                  <a:outerShdw blurRad="38100" dist="38100" dir="2700000" algn="tl">
                    <a:srgbClr val="C0C0C0"/>
                  </a:outerShdw>
                </a:effectLst>
                <a:latin typeface="+mj-lt"/>
                <a:cs typeface="Times New Roman" pitchFamily="18" charset="0"/>
              </a:rPr>
              <a:t>	Getting to the Heart of Behavior</a:t>
            </a:r>
            <a:endParaRPr lang="en-US" sz="4000" dirty="0">
              <a:latin typeface="+mj-lt"/>
              <a:cs typeface="Times New Roman" pitchFamily="18" charset="0"/>
            </a:endParaRPr>
          </a:p>
        </p:txBody>
      </p:sp>
      <p:sp>
        <p:nvSpPr>
          <p:cNvPr id="20483" name="WordArt 6"/>
          <p:cNvSpPr>
            <a:spLocks noChangeArrowheads="1" noChangeShapeType="1" noTextEdit="1"/>
          </p:cNvSpPr>
          <p:nvPr/>
        </p:nvSpPr>
        <p:spPr bwMode="auto">
          <a:xfrm>
            <a:off x="7010401" y="381003"/>
            <a:ext cx="1790700" cy="5969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endParaRPr lang="en-US" sz="3600" b="1" kern="10">
              <a:solidFill>
                <a:srgbClr val="C1C8AA"/>
              </a:solidFill>
              <a:effectLst>
                <a:outerShdw blurRad="63500" dist="29783" dir="6914402" algn="ctr" rotWithShape="0">
                  <a:srgbClr val="000000">
                    <a:alpha val="50000"/>
                  </a:srgbClr>
                </a:outerShdw>
              </a:effectLst>
              <a:latin typeface="+mj-lt"/>
              <a:ea typeface="+mj-lt"/>
              <a:cs typeface="+mj-lt"/>
            </a:endParaRPr>
          </a:p>
        </p:txBody>
      </p:sp>
    </p:spTree>
    <p:extLst>
      <p:ext uri="{BB962C8B-B14F-4D97-AF65-F5344CB8AC3E}">
        <p14:creationId xmlns:p14="http://schemas.microsoft.com/office/powerpoint/2010/main" val="203684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69" name="Group 2"/>
          <p:cNvGrpSpPr>
            <a:grpSpLocks/>
          </p:cNvGrpSpPr>
          <p:nvPr/>
        </p:nvGrpSpPr>
        <p:grpSpPr bwMode="auto">
          <a:xfrm>
            <a:off x="11734800" y="3886202"/>
            <a:ext cx="731838" cy="323850"/>
            <a:chOff x="864" y="240"/>
            <a:chExt cx="4052" cy="3696"/>
          </a:xfrm>
        </p:grpSpPr>
        <p:sp>
          <p:nvSpPr>
            <p:cNvPr id="32777" name="Freeform 3"/>
            <p:cNvSpPr>
              <a:spLocks/>
            </p:cNvSpPr>
            <p:nvPr/>
          </p:nvSpPr>
          <p:spPr bwMode="auto">
            <a:xfrm>
              <a:off x="864" y="240"/>
              <a:ext cx="3871" cy="2116"/>
            </a:xfrm>
            <a:custGeom>
              <a:avLst/>
              <a:gdLst>
                <a:gd name="T0" fmla="*/ 1386 w 3871"/>
                <a:gd name="T1" fmla="*/ 1753 h 2116"/>
                <a:gd name="T2" fmla="*/ 964 w 3871"/>
                <a:gd name="T3" fmla="*/ 1943 h 2116"/>
                <a:gd name="T4" fmla="*/ 640 w 3871"/>
                <a:gd name="T5" fmla="*/ 2090 h 2116"/>
                <a:gd name="T6" fmla="*/ 528 w 3871"/>
                <a:gd name="T7" fmla="*/ 2023 h 2116"/>
                <a:gd name="T8" fmla="*/ 412 w 3871"/>
                <a:gd name="T9" fmla="*/ 1863 h 2116"/>
                <a:gd name="T10" fmla="*/ 881 w 3871"/>
                <a:gd name="T11" fmla="*/ 1471 h 2116"/>
                <a:gd name="T12" fmla="*/ 1001 w 3871"/>
                <a:gd name="T13" fmla="*/ 1340 h 2116"/>
                <a:gd name="T14" fmla="*/ 714 w 3871"/>
                <a:gd name="T15" fmla="*/ 1471 h 2116"/>
                <a:gd name="T16" fmla="*/ 450 w 3871"/>
                <a:gd name="T17" fmla="*/ 1597 h 2116"/>
                <a:gd name="T18" fmla="*/ 315 w 3871"/>
                <a:gd name="T19" fmla="*/ 1589 h 2116"/>
                <a:gd name="T20" fmla="*/ 306 w 3871"/>
                <a:gd name="T21" fmla="*/ 1403 h 2116"/>
                <a:gd name="T22" fmla="*/ 565 w 3871"/>
                <a:gd name="T23" fmla="*/ 1205 h 2116"/>
                <a:gd name="T24" fmla="*/ 876 w 3871"/>
                <a:gd name="T25" fmla="*/ 978 h 2116"/>
                <a:gd name="T26" fmla="*/ 983 w 3871"/>
                <a:gd name="T27" fmla="*/ 889 h 2116"/>
                <a:gd name="T28" fmla="*/ 705 w 3871"/>
                <a:gd name="T29" fmla="*/ 1024 h 2116"/>
                <a:gd name="T30" fmla="*/ 375 w 3871"/>
                <a:gd name="T31" fmla="*/ 1201 h 2116"/>
                <a:gd name="T32" fmla="*/ 204 w 3871"/>
                <a:gd name="T33" fmla="*/ 1315 h 2116"/>
                <a:gd name="T34" fmla="*/ 144 w 3871"/>
                <a:gd name="T35" fmla="*/ 1193 h 2116"/>
                <a:gd name="T36" fmla="*/ 185 w 3871"/>
                <a:gd name="T37" fmla="*/ 1045 h 2116"/>
                <a:gd name="T38" fmla="*/ 621 w 3871"/>
                <a:gd name="T39" fmla="*/ 662 h 2116"/>
                <a:gd name="T40" fmla="*/ 338 w 3871"/>
                <a:gd name="T41" fmla="*/ 780 h 2116"/>
                <a:gd name="T42" fmla="*/ 46 w 3871"/>
                <a:gd name="T43" fmla="*/ 872 h 2116"/>
                <a:gd name="T44" fmla="*/ 83 w 3871"/>
                <a:gd name="T45" fmla="*/ 649 h 2116"/>
                <a:gd name="T46" fmla="*/ 102 w 3871"/>
                <a:gd name="T47" fmla="*/ 489 h 2116"/>
                <a:gd name="T48" fmla="*/ 144 w 3871"/>
                <a:gd name="T49" fmla="*/ 354 h 2116"/>
                <a:gd name="T50" fmla="*/ 334 w 3871"/>
                <a:gd name="T51" fmla="*/ 169 h 2116"/>
                <a:gd name="T52" fmla="*/ 742 w 3871"/>
                <a:gd name="T53" fmla="*/ 25 h 2116"/>
                <a:gd name="T54" fmla="*/ 1015 w 3871"/>
                <a:gd name="T55" fmla="*/ 164 h 2116"/>
                <a:gd name="T56" fmla="*/ 1354 w 3871"/>
                <a:gd name="T57" fmla="*/ 89 h 2116"/>
                <a:gd name="T58" fmla="*/ 1618 w 3871"/>
                <a:gd name="T59" fmla="*/ 93 h 2116"/>
                <a:gd name="T60" fmla="*/ 1525 w 3871"/>
                <a:gd name="T61" fmla="*/ 316 h 2116"/>
                <a:gd name="T62" fmla="*/ 1215 w 3871"/>
                <a:gd name="T63" fmla="*/ 497 h 2116"/>
                <a:gd name="T64" fmla="*/ 1400 w 3871"/>
                <a:gd name="T65" fmla="*/ 459 h 2116"/>
                <a:gd name="T66" fmla="*/ 1720 w 3871"/>
                <a:gd name="T67" fmla="*/ 329 h 2116"/>
                <a:gd name="T68" fmla="*/ 1961 w 3871"/>
                <a:gd name="T69" fmla="*/ 232 h 2116"/>
                <a:gd name="T70" fmla="*/ 2072 w 3871"/>
                <a:gd name="T71" fmla="*/ 312 h 2116"/>
                <a:gd name="T72" fmla="*/ 2156 w 3871"/>
                <a:gd name="T73" fmla="*/ 451 h 2116"/>
                <a:gd name="T74" fmla="*/ 1938 w 3871"/>
                <a:gd name="T75" fmla="*/ 569 h 2116"/>
                <a:gd name="T76" fmla="*/ 1980 w 3871"/>
                <a:gd name="T77" fmla="*/ 603 h 2116"/>
                <a:gd name="T78" fmla="*/ 2452 w 3871"/>
                <a:gd name="T79" fmla="*/ 379 h 2116"/>
                <a:gd name="T80" fmla="*/ 2935 w 3871"/>
                <a:gd name="T81" fmla="*/ 148 h 2116"/>
                <a:gd name="T82" fmla="*/ 3157 w 3871"/>
                <a:gd name="T83" fmla="*/ 63 h 2116"/>
                <a:gd name="T84" fmla="*/ 3296 w 3871"/>
                <a:gd name="T85" fmla="*/ 84 h 2116"/>
                <a:gd name="T86" fmla="*/ 3408 w 3871"/>
                <a:gd name="T87" fmla="*/ 282 h 2116"/>
                <a:gd name="T88" fmla="*/ 3306 w 3871"/>
                <a:gd name="T89" fmla="*/ 384 h 2116"/>
                <a:gd name="T90" fmla="*/ 3278 w 3871"/>
                <a:gd name="T91" fmla="*/ 438 h 2116"/>
                <a:gd name="T92" fmla="*/ 3612 w 3871"/>
                <a:gd name="T93" fmla="*/ 261 h 2116"/>
                <a:gd name="T94" fmla="*/ 3727 w 3871"/>
                <a:gd name="T95" fmla="*/ 362 h 2116"/>
                <a:gd name="T96" fmla="*/ 3839 w 3871"/>
                <a:gd name="T97" fmla="*/ 388 h 2116"/>
                <a:gd name="T98" fmla="*/ 3834 w 3871"/>
                <a:gd name="T99" fmla="*/ 594 h 2116"/>
                <a:gd name="T100" fmla="*/ 3510 w 3871"/>
                <a:gd name="T101" fmla="*/ 805 h 211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871" h="2116">
                  <a:moveTo>
                    <a:pt x="1627" y="1635"/>
                  </a:moveTo>
                  <a:lnTo>
                    <a:pt x="1581" y="1656"/>
                  </a:lnTo>
                  <a:lnTo>
                    <a:pt x="1525" y="1686"/>
                  </a:lnTo>
                  <a:lnTo>
                    <a:pt x="1460" y="1715"/>
                  </a:lnTo>
                  <a:lnTo>
                    <a:pt x="1386" y="1753"/>
                  </a:lnTo>
                  <a:lnTo>
                    <a:pt x="1303" y="1787"/>
                  </a:lnTo>
                  <a:lnTo>
                    <a:pt x="1219" y="1825"/>
                  </a:lnTo>
                  <a:lnTo>
                    <a:pt x="1136" y="1867"/>
                  </a:lnTo>
                  <a:lnTo>
                    <a:pt x="1048" y="1905"/>
                  </a:lnTo>
                  <a:lnTo>
                    <a:pt x="964" y="1943"/>
                  </a:lnTo>
                  <a:lnTo>
                    <a:pt x="885" y="1981"/>
                  </a:lnTo>
                  <a:lnTo>
                    <a:pt x="811" y="2014"/>
                  </a:lnTo>
                  <a:lnTo>
                    <a:pt x="742" y="2044"/>
                  </a:lnTo>
                  <a:lnTo>
                    <a:pt x="686" y="2069"/>
                  </a:lnTo>
                  <a:lnTo>
                    <a:pt x="640" y="2090"/>
                  </a:lnTo>
                  <a:lnTo>
                    <a:pt x="607" y="2107"/>
                  </a:lnTo>
                  <a:lnTo>
                    <a:pt x="589" y="2116"/>
                  </a:lnTo>
                  <a:lnTo>
                    <a:pt x="575" y="2095"/>
                  </a:lnTo>
                  <a:lnTo>
                    <a:pt x="552" y="2061"/>
                  </a:lnTo>
                  <a:lnTo>
                    <a:pt x="528" y="2023"/>
                  </a:lnTo>
                  <a:lnTo>
                    <a:pt x="501" y="1981"/>
                  </a:lnTo>
                  <a:lnTo>
                    <a:pt x="477" y="1943"/>
                  </a:lnTo>
                  <a:lnTo>
                    <a:pt x="450" y="1909"/>
                  </a:lnTo>
                  <a:lnTo>
                    <a:pt x="431" y="1880"/>
                  </a:lnTo>
                  <a:lnTo>
                    <a:pt x="412" y="1863"/>
                  </a:lnTo>
                  <a:lnTo>
                    <a:pt x="468" y="1816"/>
                  </a:lnTo>
                  <a:lnTo>
                    <a:pt x="556" y="1745"/>
                  </a:lnTo>
                  <a:lnTo>
                    <a:pt x="658" y="1656"/>
                  </a:lnTo>
                  <a:lnTo>
                    <a:pt x="774" y="1564"/>
                  </a:lnTo>
                  <a:lnTo>
                    <a:pt x="881" y="1471"/>
                  </a:lnTo>
                  <a:lnTo>
                    <a:pt x="978" y="1391"/>
                  </a:lnTo>
                  <a:lnTo>
                    <a:pt x="1052" y="1332"/>
                  </a:lnTo>
                  <a:lnTo>
                    <a:pt x="1094" y="1302"/>
                  </a:lnTo>
                  <a:lnTo>
                    <a:pt x="1052" y="1319"/>
                  </a:lnTo>
                  <a:lnTo>
                    <a:pt x="1001" y="1340"/>
                  </a:lnTo>
                  <a:lnTo>
                    <a:pt x="946" y="1365"/>
                  </a:lnTo>
                  <a:lnTo>
                    <a:pt x="890" y="1391"/>
                  </a:lnTo>
                  <a:lnTo>
                    <a:pt x="834" y="1416"/>
                  </a:lnTo>
                  <a:lnTo>
                    <a:pt x="774" y="1446"/>
                  </a:lnTo>
                  <a:lnTo>
                    <a:pt x="714" y="1471"/>
                  </a:lnTo>
                  <a:lnTo>
                    <a:pt x="654" y="1500"/>
                  </a:lnTo>
                  <a:lnTo>
                    <a:pt x="598" y="1526"/>
                  </a:lnTo>
                  <a:lnTo>
                    <a:pt x="547" y="1551"/>
                  </a:lnTo>
                  <a:lnTo>
                    <a:pt x="496" y="1576"/>
                  </a:lnTo>
                  <a:lnTo>
                    <a:pt x="450" y="1597"/>
                  </a:lnTo>
                  <a:lnTo>
                    <a:pt x="412" y="1614"/>
                  </a:lnTo>
                  <a:lnTo>
                    <a:pt x="385" y="1627"/>
                  </a:lnTo>
                  <a:lnTo>
                    <a:pt x="361" y="1639"/>
                  </a:lnTo>
                  <a:lnTo>
                    <a:pt x="348" y="1644"/>
                  </a:lnTo>
                  <a:lnTo>
                    <a:pt x="315" y="1589"/>
                  </a:lnTo>
                  <a:lnTo>
                    <a:pt x="292" y="1526"/>
                  </a:lnTo>
                  <a:lnTo>
                    <a:pt x="273" y="1471"/>
                  </a:lnTo>
                  <a:lnTo>
                    <a:pt x="264" y="1437"/>
                  </a:lnTo>
                  <a:lnTo>
                    <a:pt x="278" y="1424"/>
                  </a:lnTo>
                  <a:lnTo>
                    <a:pt x="306" y="1403"/>
                  </a:lnTo>
                  <a:lnTo>
                    <a:pt x="343" y="1374"/>
                  </a:lnTo>
                  <a:lnTo>
                    <a:pt x="389" y="1340"/>
                  </a:lnTo>
                  <a:lnTo>
                    <a:pt x="445" y="1298"/>
                  </a:lnTo>
                  <a:lnTo>
                    <a:pt x="505" y="1256"/>
                  </a:lnTo>
                  <a:lnTo>
                    <a:pt x="565" y="1205"/>
                  </a:lnTo>
                  <a:lnTo>
                    <a:pt x="630" y="1159"/>
                  </a:lnTo>
                  <a:lnTo>
                    <a:pt x="695" y="1108"/>
                  </a:lnTo>
                  <a:lnTo>
                    <a:pt x="760" y="1062"/>
                  </a:lnTo>
                  <a:lnTo>
                    <a:pt x="820" y="1016"/>
                  </a:lnTo>
                  <a:lnTo>
                    <a:pt x="876" y="978"/>
                  </a:lnTo>
                  <a:lnTo>
                    <a:pt x="927" y="940"/>
                  </a:lnTo>
                  <a:lnTo>
                    <a:pt x="964" y="910"/>
                  </a:lnTo>
                  <a:lnTo>
                    <a:pt x="997" y="889"/>
                  </a:lnTo>
                  <a:lnTo>
                    <a:pt x="1015" y="877"/>
                  </a:lnTo>
                  <a:lnTo>
                    <a:pt x="983" y="889"/>
                  </a:lnTo>
                  <a:lnTo>
                    <a:pt x="941" y="906"/>
                  </a:lnTo>
                  <a:lnTo>
                    <a:pt x="895" y="931"/>
                  </a:lnTo>
                  <a:lnTo>
                    <a:pt x="834" y="961"/>
                  </a:lnTo>
                  <a:lnTo>
                    <a:pt x="774" y="990"/>
                  </a:lnTo>
                  <a:lnTo>
                    <a:pt x="705" y="1024"/>
                  </a:lnTo>
                  <a:lnTo>
                    <a:pt x="640" y="1058"/>
                  </a:lnTo>
                  <a:lnTo>
                    <a:pt x="570" y="1096"/>
                  </a:lnTo>
                  <a:lnTo>
                    <a:pt x="501" y="1134"/>
                  </a:lnTo>
                  <a:lnTo>
                    <a:pt x="436" y="1167"/>
                  </a:lnTo>
                  <a:lnTo>
                    <a:pt x="375" y="1201"/>
                  </a:lnTo>
                  <a:lnTo>
                    <a:pt x="324" y="1231"/>
                  </a:lnTo>
                  <a:lnTo>
                    <a:pt x="278" y="1260"/>
                  </a:lnTo>
                  <a:lnTo>
                    <a:pt x="241" y="1285"/>
                  </a:lnTo>
                  <a:lnTo>
                    <a:pt x="218" y="1302"/>
                  </a:lnTo>
                  <a:lnTo>
                    <a:pt x="204" y="1315"/>
                  </a:lnTo>
                  <a:lnTo>
                    <a:pt x="185" y="1290"/>
                  </a:lnTo>
                  <a:lnTo>
                    <a:pt x="171" y="1264"/>
                  </a:lnTo>
                  <a:lnTo>
                    <a:pt x="162" y="1243"/>
                  </a:lnTo>
                  <a:lnTo>
                    <a:pt x="153" y="1218"/>
                  </a:lnTo>
                  <a:lnTo>
                    <a:pt x="144" y="1193"/>
                  </a:lnTo>
                  <a:lnTo>
                    <a:pt x="130" y="1176"/>
                  </a:lnTo>
                  <a:lnTo>
                    <a:pt x="116" y="1159"/>
                  </a:lnTo>
                  <a:lnTo>
                    <a:pt x="111" y="1134"/>
                  </a:lnTo>
                  <a:lnTo>
                    <a:pt x="130" y="1104"/>
                  </a:lnTo>
                  <a:lnTo>
                    <a:pt x="185" y="1045"/>
                  </a:lnTo>
                  <a:lnTo>
                    <a:pt x="264" y="965"/>
                  </a:lnTo>
                  <a:lnTo>
                    <a:pt x="361" y="881"/>
                  </a:lnTo>
                  <a:lnTo>
                    <a:pt x="459" y="792"/>
                  </a:lnTo>
                  <a:lnTo>
                    <a:pt x="547" y="716"/>
                  </a:lnTo>
                  <a:lnTo>
                    <a:pt x="621" y="662"/>
                  </a:lnTo>
                  <a:lnTo>
                    <a:pt x="667" y="632"/>
                  </a:lnTo>
                  <a:lnTo>
                    <a:pt x="607" y="653"/>
                  </a:lnTo>
                  <a:lnTo>
                    <a:pt x="528" y="687"/>
                  </a:lnTo>
                  <a:lnTo>
                    <a:pt x="436" y="733"/>
                  </a:lnTo>
                  <a:lnTo>
                    <a:pt x="338" y="780"/>
                  </a:lnTo>
                  <a:lnTo>
                    <a:pt x="246" y="826"/>
                  </a:lnTo>
                  <a:lnTo>
                    <a:pt x="162" y="868"/>
                  </a:lnTo>
                  <a:lnTo>
                    <a:pt x="102" y="898"/>
                  </a:lnTo>
                  <a:lnTo>
                    <a:pt x="69" y="919"/>
                  </a:lnTo>
                  <a:lnTo>
                    <a:pt x="46" y="872"/>
                  </a:lnTo>
                  <a:lnTo>
                    <a:pt x="18" y="818"/>
                  </a:lnTo>
                  <a:lnTo>
                    <a:pt x="0" y="767"/>
                  </a:lnTo>
                  <a:lnTo>
                    <a:pt x="14" y="729"/>
                  </a:lnTo>
                  <a:lnTo>
                    <a:pt x="46" y="695"/>
                  </a:lnTo>
                  <a:lnTo>
                    <a:pt x="83" y="649"/>
                  </a:lnTo>
                  <a:lnTo>
                    <a:pt x="116" y="611"/>
                  </a:lnTo>
                  <a:lnTo>
                    <a:pt x="148" y="586"/>
                  </a:lnTo>
                  <a:lnTo>
                    <a:pt x="134" y="556"/>
                  </a:lnTo>
                  <a:lnTo>
                    <a:pt x="120" y="523"/>
                  </a:lnTo>
                  <a:lnTo>
                    <a:pt x="102" y="489"/>
                  </a:lnTo>
                  <a:lnTo>
                    <a:pt x="79" y="464"/>
                  </a:lnTo>
                  <a:lnTo>
                    <a:pt x="93" y="443"/>
                  </a:lnTo>
                  <a:lnTo>
                    <a:pt x="106" y="413"/>
                  </a:lnTo>
                  <a:lnTo>
                    <a:pt x="125" y="384"/>
                  </a:lnTo>
                  <a:lnTo>
                    <a:pt x="144" y="354"/>
                  </a:lnTo>
                  <a:lnTo>
                    <a:pt x="171" y="316"/>
                  </a:lnTo>
                  <a:lnTo>
                    <a:pt x="199" y="282"/>
                  </a:lnTo>
                  <a:lnTo>
                    <a:pt x="236" y="244"/>
                  </a:lnTo>
                  <a:lnTo>
                    <a:pt x="283" y="207"/>
                  </a:lnTo>
                  <a:lnTo>
                    <a:pt x="334" y="169"/>
                  </a:lnTo>
                  <a:lnTo>
                    <a:pt x="394" y="135"/>
                  </a:lnTo>
                  <a:lnTo>
                    <a:pt x="463" y="101"/>
                  </a:lnTo>
                  <a:lnTo>
                    <a:pt x="542" y="72"/>
                  </a:lnTo>
                  <a:lnTo>
                    <a:pt x="635" y="46"/>
                  </a:lnTo>
                  <a:lnTo>
                    <a:pt x="742" y="25"/>
                  </a:lnTo>
                  <a:lnTo>
                    <a:pt x="858" y="8"/>
                  </a:lnTo>
                  <a:lnTo>
                    <a:pt x="992" y="0"/>
                  </a:lnTo>
                  <a:lnTo>
                    <a:pt x="997" y="55"/>
                  </a:lnTo>
                  <a:lnTo>
                    <a:pt x="1001" y="114"/>
                  </a:lnTo>
                  <a:lnTo>
                    <a:pt x="1015" y="164"/>
                  </a:lnTo>
                  <a:lnTo>
                    <a:pt x="1052" y="190"/>
                  </a:lnTo>
                  <a:lnTo>
                    <a:pt x="1117" y="169"/>
                  </a:lnTo>
                  <a:lnTo>
                    <a:pt x="1191" y="143"/>
                  </a:lnTo>
                  <a:lnTo>
                    <a:pt x="1270" y="114"/>
                  </a:lnTo>
                  <a:lnTo>
                    <a:pt x="1354" y="89"/>
                  </a:lnTo>
                  <a:lnTo>
                    <a:pt x="1432" y="63"/>
                  </a:lnTo>
                  <a:lnTo>
                    <a:pt x="1502" y="46"/>
                  </a:lnTo>
                  <a:lnTo>
                    <a:pt x="1562" y="38"/>
                  </a:lnTo>
                  <a:lnTo>
                    <a:pt x="1609" y="38"/>
                  </a:lnTo>
                  <a:lnTo>
                    <a:pt x="1618" y="93"/>
                  </a:lnTo>
                  <a:lnTo>
                    <a:pt x="1627" y="156"/>
                  </a:lnTo>
                  <a:lnTo>
                    <a:pt x="1636" y="223"/>
                  </a:lnTo>
                  <a:lnTo>
                    <a:pt x="1646" y="266"/>
                  </a:lnTo>
                  <a:lnTo>
                    <a:pt x="1590" y="287"/>
                  </a:lnTo>
                  <a:lnTo>
                    <a:pt x="1525" y="316"/>
                  </a:lnTo>
                  <a:lnTo>
                    <a:pt x="1451" y="350"/>
                  </a:lnTo>
                  <a:lnTo>
                    <a:pt x="1377" y="384"/>
                  </a:lnTo>
                  <a:lnTo>
                    <a:pt x="1312" y="426"/>
                  </a:lnTo>
                  <a:lnTo>
                    <a:pt x="1252" y="464"/>
                  </a:lnTo>
                  <a:lnTo>
                    <a:pt x="1215" y="497"/>
                  </a:lnTo>
                  <a:lnTo>
                    <a:pt x="1201" y="531"/>
                  </a:lnTo>
                  <a:lnTo>
                    <a:pt x="1242" y="518"/>
                  </a:lnTo>
                  <a:lnTo>
                    <a:pt x="1289" y="502"/>
                  </a:lnTo>
                  <a:lnTo>
                    <a:pt x="1344" y="480"/>
                  </a:lnTo>
                  <a:lnTo>
                    <a:pt x="1400" y="459"/>
                  </a:lnTo>
                  <a:lnTo>
                    <a:pt x="1465" y="434"/>
                  </a:lnTo>
                  <a:lnTo>
                    <a:pt x="1525" y="409"/>
                  </a:lnTo>
                  <a:lnTo>
                    <a:pt x="1590" y="384"/>
                  </a:lnTo>
                  <a:lnTo>
                    <a:pt x="1655" y="354"/>
                  </a:lnTo>
                  <a:lnTo>
                    <a:pt x="1720" y="329"/>
                  </a:lnTo>
                  <a:lnTo>
                    <a:pt x="1776" y="308"/>
                  </a:lnTo>
                  <a:lnTo>
                    <a:pt x="1831" y="282"/>
                  </a:lnTo>
                  <a:lnTo>
                    <a:pt x="1882" y="261"/>
                  </a:lnTo>
                  <a:lnTo>
                    <a:pt x="1924" y="244"/>
                  </a:lnTo>
                  <a:lnTo>
                    <a:pt x="1961" y="232"/>
                  </a:lnTo>
                  <a:lnTo>
                    <a:pt x="1989" y="223"/>
                  </a:lnTo>
                  <a:lnTo>
                    <a:pt x="2003" y="219"/>
                  </a:lnTo>
                  <a:lnTo>
                    <a:pt x="2026" y="249"/>
                  </a:lnTo>
                  <a:lnTo>
                    <a:pt x="2049" y="278"/>
                  </a:lnTo>
                  <a:lnTo>
                    <a:pt x="2072" y="312"/>
                  </a:lnTo>
                  <a:lnTo>
                    <a:pt x="2091" y="346"/>
                  </a:lnTo>
                  <a:lnTo>
                    <a:pt x="2109" y="379"/>
                  </a:lnTo>
                  <a:lnTo>
                    <a:pt x="2128" y="409"/>
                  </a:lnTo>
                  <a:lnTo>
                    <a:pt x="2142" y="430"/>
                  </a:lnTo>
                  <a:lnTo>
                    <a:pt x="2156" y="451"/>
                  </a:lnTo>
                  <a:lnTo>
                    <a:pt x="2123" y="464"/>
                  </a:lnTo>
                  <a:lnTo>
                    <a:pt x="2082" y="485"/>
                  </a:lnTo>
                  <a:lnTo>
                    <a:pt x="2035" y="510"/>
                  </a:lnTo>
                  <a:lnTo>
                    <a:pt x="1984" y="539"/>
                  </a:lnTo>
                  <a:lnTo>
                    <a:pt x="1938" y="569"/>
                  </a:lnTo>
                  <a:lnTo>
                    <a:pt x="1901" y="603"/>
                  </a:lnTo>
                  <a:lnTo>
                    <a:pt x="1873" y="632"/>
                  </a:lnTo>
                  <a:lnTo>
                    <a:pt x="1864" y="662"/>
                  </a:lnTo>
                  <a:lnTo>
                    <a:pt x="1915" y="636"/>
                  </a:lnTo>
                  <a:lnTo>
                    <a:pt x="1980" y="603"/>
                  </a:lnTo>
                  <a:lnTo>
                    <a:pt x="2058" y="565"/>
                  </a:lnTo>
                  <a:lnTo>
                    <a:pt x="2151" y="523"/>
                  </a:lnTo>
                  <a:lnTo>
                    <a:pt x="2244" y="476"/>
                  </a:lnTo>
                  <a:lnTo>
                    <a:pt x="2346" y="426"/>
                  </a:lnTo>
                  <a:lnTo>
                    <a:pt x="2452" y="379"/>
                  </a:lnTo>
                  <a:lnTo>
                    <a:pt x="2559" y="329"/>
                  </a:lnTo>
                  <a:lnTo>
                    <a:pt x="2661" y="278"/>
                  </a:lnTo>
                  <a:lnTo>
                    <a:pt x="2758" y="232"/>
                  </a:lnTo>
                  <a:lnTo>
                    <a:pt x="2851" y="185"/>
                  </a:lnTo>
                  <a:lnTo>
                    <a:pt x="2935" y="148"/>
                  </a:lnTo>
                  <a:lnTo>
                    <a:pt x="3004" y="114"/>
                  </a:lnTo>
                  <a:lnTo>
                    <a:pt x="3060" y="89"/>
                  </a:lnTo>
                  <a:lnTo>
                    <a:pt x="3102" y="67"/>
                  </a:lnTo>
                  <a:lnTo>
                    <a:pt x="3125" y="59"/>
                  </a:lnTo>
                  <a:lnTo>
                    <a:pt x="3157" y="63"/>
                  </a:lnTo>
                  <a:lnTo>
                    <a:pt x="3190" y="67"/>
                  </a:lnTo>
                  <a:lnTo>
                    <a:pt x="3217" y="72"/>
                  </a:lnTo>
                  <a:lnTo>
                    <a:pt x="3245" y="76"/>
                  </a:lnTo>
                  <a:lnTo>
                    <a:pt x="3268" y="80"/>
                  </a:lnTo>
                  <a:lnTo>
                    <a:pt x="3296" y="84"/>
                  </a:lnTo>
                  <a:lnTo>
                    <a:pt x="3319" y="89"/>
                  </a:lnTo>
                  <a:lnTo>
                    <a:pt x="3343" y="97"/>
                  </a:lnTo>
                  <a:lnTo>
                    <a:pt x="3366" y="156"/>
                  </a:lnTo>
                  <a:lnTo>
                    <a:pt x="3389" y="219"/>
                  </a:lnTo>
                  <a:lnTo>
                    <a:pt x="3408" y="282"/>
                  </a:lnTo>
                  <a:lnTo>
                    <a:pt x="3403" y="320"/>
                  </a:lnTo>
                  <a:lnTo>
                    <a:pt x="3380" y="333"/>
                  </a:lnTo>
                  <a:lnTo>
                    <a:pt x="3357" y="350"/>
                  </a:lnTo>
                  <a:lnTo>
                    <a:pt x="3329" y="367"/>
                  </a:lnTo>
                  <a:lnTo>
                    <a:pt x="3306" y="384"/>
                  </a:lnTo>
                  <a:lnTo>
                    <a:pt x="3282" y="405"/>
                  </a:lnTo>
                  <a:lnTo>
                    <a:pt x="3255" y="426"/>
                  </a:lnTo>
                  <a:lnTo>
                    <a:pt x="3231" y="447"/>
                  </a:lnTo>
                  <a:lnTo>
                    <a:pt x="3208" y="464"/>
                  </a:lnTo>
                  <a:lnTo>
                    <a:pt x="3278" y="438"/>
                  </a:lnTo>
                  <a:lnTo>
                    <a:pt x="3347" y="405"/>
                  </a:lnTo>
                  <a:lnTo>
                    <a:pt x="3421" y="371"/>
                  </a:lnTo>
                  <a:lnTo>
                    <a:pt x="3491" y="333"/>
                  </a:lnTo>
                  <a:lnTo>
                    <a:pt x="3556" y="295"/>
                  </a:lnTo>
                  <a:lnTo>
                    <a:pt x="3612" y="261"/>
                  </a:lnTo>
                  <a:lnTo>
                    <a:pt x="3658" y="236"/>
                  </a:lnTo>
                  <a:lnTo>
                    <a:pt x="3695" y="219"/>
                  </a:lnTo>
                  <a:lnTo>
                    <a:pt x="3704" y="257"/>
                  </a:lnTo>
                  <a:lnTo>
                    <a:pt x="3718" y="308"/>
                  </a:lnTo>
                  <a:lnTo>
                    <a:pt x="3727" y="362"/>
                  </a:lnTo>
                  <a:lnTo>
                    <a:pt x="3737" y="405"/>
                  </a:lnTo>
                  <a:lnTo>
                    <a:pt x="3760" y="400"/>
                  </a:lnTo>
                  <a:lnTo>
                    <a:pt x="3783" y="392"/>
                  </a:lnTo>
                  <a:lnTo>
                    <a:pt x="3806" y="388"/>
                  </a:lnTo>
                  <a:lnTo>
                    <a:pt x="3839" y="388"/>
                  </a:lnTo>
                  <a:lnTo>
                    <a:pt x="3843" y="430"/>
                  </a:lnTo>
                  <a:lnTo>
                    <a:pt x="3848" y="480"/>
                  </a:lnTo>
                  <a:lnTo>
                    <a:pt x="3857" y="531"/>
                  </a:lnTo>
                  <a:lnTo>
                    <a:pt x="3871" y="569"/>
                  </a:lnTo>
                  <a:lnTo>
                    <a:pt x="3834" y="594"/>
                  </a:lnTo>
                  <a:lnTo>
                    <a:pt x="3778" y="628"/>
                  </a:lnTo>
                  <a:lnTo>
                    <a:pt x="3714" y="670"/>
                  </a:lnTo>
                  <a:lnTo>
                    <a:pt x="3644" y="716"/>
                  </a:lnTo>
                  <a:lnTo>
                    <a:pt x="3570" y="763"/>
                  </a:lnTo>
                  <a:lnTo>
                    <a:pt x="3510" y="805"/>
                  </a:lnTo>
                  <a:lnTo>
                    <a:pt x="3459" y="839"/>
                  </a:lnTo>
                  <a:lnTo>
                    <a:pt x="3426" y="860"/>
                  </a:lnTo>
                  <a:lnTo>
                    <a:pt x="1627" y="1635"/>
                  </a:lnTo>
                  <a:close/>
                </a:path>
              </a:pathLst>
            </a:custGeom>
            <a:solidFill>
              <a:srgbClr val="FF0000"/>
            </a:solidFill>
            <a:ln>
              <a:noFill/>
            </a:ln>
            <a:effectLst>
              <a:outerShdw dist="35921" dir="2700000" algn="ctr" rotWithShape="0">
                <a:srgbClr val="000000"/>
              </a:outerShdw>
            </a:effectLst>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2778" name="Freeform 4"/>
            <p:cNvSpPr>
              <a:spLocks/>
            </p:cNvSpPr>
            <p:nvPr/>
          </p:nvSpPr>
          <p:spPr bwMode="auto">
            <a:xfrm>
              <a:off x="1578" y="881"/>
              <a:ext cx="3338" cy="3055"/>
            </a:xfrm>
            <a:custGeom>
              <a:avLst/>
              <a:gdLst>
                <a:gd name="T0" fmla="*/ 3319 w 3338"/>
                <a:gd name="T1" fmla="*/ 105 h 3055"/>
                <a:gd name="T2" fmla="*/ 3333 w 3338"/>
                <a:gd name="T3" fmla="*/ 185 h 3055"/>
                <a:gd name="T4" fmla="*/ 3236 w 3338"/>
                <a:gd name="T5" fmla="*/ 286 h 3055"/>
                <a:gd name="T6" fmla="*/ 3236 w 3338"/>
                <a:gd name="T7" fmla="*/ 429 h 3055"/>
                <a:gd name="T8" fmla="*/ 3171 w 3338"/>
                <a:gd name="T9" fmla="*/ 531 h 3055"/>
                <a:gd name="T10" fmla="*/ 2944 w 3338"/>
                <a:gd name="T11" fmla="*/ 678 h 3055"/>
                <a:gd name="T12" fmla="*/ 2675 w 3338"/>
                <a:gd name="T13" fmla="*/ 842 h 3055"/>
                <a:gd name="T14" fmla="*/ 2471 w 3338"/>
                <a:gd name="T15" fmla="*/ 960 h 3055"/>
                <a:gd name="T16" fmla="*/ 2707 w 3338"/>
                <a:gd name="T17" fmla="*/ 872 h 3055"/>
                <a:gd name="T18" fmla="*/ 3088 w 3338"/>
                <a:gd name="T19" fmla="*/ 703 h 3055"/>
                <a:gd name="T20" fmla="*/ 3166 w 3338"/>
                <a:gd name="T21" fmla="*/ 758 h 3055"/>
                <a:gd name="T22" fmla="*/ 3194 w 3338"/>
                <a:gd name="T23" fmla="*/ 868 h 3055"/>
                <a:gd name="T24" fmla="*/ 3115 w 3338"/>
                <a:gd name="T25" fmla="*/ 965 h 3055"/>
                <a:gd name="T26" fmla="*/ 2925 w 3338"/>
                <a:gd name="T27" fmla="*/ 1100 h 3055"/>
                <a:gd name="T28" fmla="*/ 2911 w 3338"/>
                <a:gd name="T29" fmla="*/ 1251 h 3055"/>
                <a:gd name="T30" fmla="*/ 2656 w 3338"/>
                <a:gd name="T31" fmla="*/ 1437 h 3055"/>
                <a:gd name="T32" fmla="*/ 2248 w 3338"/>
                <a:gd name="T33" fmla="*/ 1694 h 3055"/>
                <a:gd name="T34" fmla="*/ 2253 w 3338"/>
                <a:gd name="T35" fmla="*/ 1879 h 3055"/>
                <a:gd name="T36" fmla="*/ 2095 w 3338"/>
                <a:gd name="T37" fmla="*/ 2035 h 3055"/>
                <a:gd name="T38" fmla="*/ 1789 w 3338"/>
                <a:gd name="T39" fmla="*/ 2258 h 3055"/>
                <a:gd name="T40" fmla="*/ 1437 w 3338"/>
                <a:gd name="T41" fmla="*/ 2558 h 3055"/>
                <a:gd name="T42" fmla="*/ 1089 w 3338"/>
                <a:gd name="T43" fmla="*/ 2945 h 3055"/>
                <a:gd name="T44" fmla="*/ 918 w 3338"/>
                <a:gd name="T45" fmla="*/ 2958 h 3055"/>
                <a:gd name="T46" fmla="*/ 899 w 3338"/>
                <a:gd name="T47" fmla="*/ 2878 h 3055"/>
                <a:gd name="T48" fmla="*/ 992 w 3338"/>
                <a:gd name="T49" fmla="*/ 2726 h 3055"/>
                <a:gd name="T50" fmla="*/ 918 w 3338"/>
                <a:gd name="T51" fmla="*/ 2718 h 3055"/>
                <a:gd name="T52" fmla="*/ 825 w 3338"/>
                <a:gd name="T53" fmla="*/ 2709 h 3055"/>
                <a:gd name="T54" fmla="*/ 742 w 3338"/>
                <a:gd name="T55" fmla="*/ 2562 h 3055"/>
                <a:gd name="T56" fmla="*/ 876 w 3338"/>
                <a:gd name="T57" fmla="*/ 2381 h 3055"/>
                <a:gd name="T58" fmla="*/ 1215 w 3338"/>
                <a:gd name="T59" fmla="*/ 2081 h 3055"/>
                <a:gd name="T60" fmla="*/ 1604 w 3338"/>
                <a:gd name="T61" fmla="*/ 1761 h 3055"/>
                <a:gd name="T62" fmla="*/ 1929 w 3338"/>
                <a:gd name="T63" fmla="*/ 1538 h 3055"/>
                <a:gd name="T64" fmla="*/ 1766 w 3338"/>
                <a:gd name="T65" fmla="*/ 1614 h 3055"/>
                <a:gd name="T66" fmla="*/ 1326 w 3338"/>
                <a:gd name="T67" fmla="*/ 1871 h 3055"/>
                <a:gd name="T68" fmla="*/ 885 w 3338"/>
                <a:gd name="T69" fmla="*/ 2157 h 3055"/>
                <a:gd name="T70" fmla="*/ 626 w 3338"/>
                <a:gd name="T71" fmla="*/ 2347 h 3055"/>
                <a:gd name="T72" fmla="*/ 528 w 3338"/>
                <a:gd name="T73" fmla="*/ 2275 h 3055"/>
                <a:gd name="T74" fmla="*/ 440 w 3338"/>
                <a:gd name="T75" fmla="*/ 2162 h 3055"/>
                <a:gd name="T76" fmla="*/ 538 w 3338"/>
                <a:gd name="T77" fmla="*/ 2039 h 3055"/>
                <a:gd name="T78" fmla="*/ 825 w 3338"/>
                <a:gd name="T79" fmla="*/ 1799 h 3055"/>
                <a:gd name="T80" fmla="*/ 1145 w 3338"/>
                <a:gd name="T81" fmla="*/ 1534 h 3055"/>
                <a:gd name="T82" fmla="*/ 1368 w 3338"/>
                <a:gd name="T83" fmla="*/ 1348 h 3055"/>
                <a:gd name="T84" fmla="*/ 1252 w 3338"/>
                <a:gd name="T85" fmla="*/ 1399 h 3055"/>
                <a:gd name="T86" fmla="*/ 909 w 3338"/>
                <a:gd name="T87" fmla="*/ 1614 h 3055"/>
                <a:gd name="T88" fmla="*/ 538 w 3338"/>
                <a:gd name="T89" fmla="*/ 1850 h 3055"/>
                <a:gd name="T90" fmla="*/ 306 w 3338"/>
                <a:gd name="T91" fmla="*/ 2001 h 3055"/>
                <a:gd name="T92" fmla="*/ 153 w 3338"/>
                <a:gd name="T93" fmla="*/ 1875 h 3055"/>
                <a:gd name="T94" fmla="*/ 9 w 3338"/>
                <a:gd name="T95" fmla="*/ 1685 h 3055"/>
                <a:gd name="T96" fmla="*/ 102 w 3338"/>
                <a:gd name="T97" fmla="*/ 1593 h 3055"/>
                <a:gd name="T98" fmla="*/ 385 w 3338"/>
                <a:gd name="T99" fmla="*/ 1390 h 3055"/>
                <a:gd name="T100" fmla="*/ 695 w 3338"/>
                <a:gd name="T101" fmla="*/ 1159 h 3055"/>
                <a:gd name="T102" fmla="*/ 895 w 3338"/>
                <a:gd name="T103" fmla="*/ 1007 h 3055"/>
                <a:gd name="T104" fmla="*/ 2860 w 3338"/>
                <a:gd name="T105" fmla="*/ 164 h 3055"/>
                <a:gd name="T106" fmla="*/ 3162 w 3338"/>
                <a:gd name="T107" fmla="*/ 38 h 305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338" h="3055">
                  <a:moveTo>
                    <a:pt x="3241" y="0"/>
                  </a:moveTo>
                  <a:lnTo>
                    <a:pt x="3268" y="33"/>
                  </a:lnTo>
                  <a:lnTo>
                    <a:pt x="3296" y="71"/>
                  </a:lnTo>
                  <a:lnTo>
                    <a:pt x="3319" y="105"/>
                  </a:lnTo>
                  <a:lnTo>
                    <a:pt x="3324" y="134"/>
                  </a:lnTo>
                  <a:lnTo>
                    <a:pt x="3324" y="151"/>
                  </a:lnTo>
                  <a:lnTo>
                    <a:pt x="3329" y="168"/>
                  </a:lnTo>
                  <a:lnTo>
                    <a:pt x="3333" y="185"/>
                  </a:lnTo>
                  <a:lnTo>
                    <a:pt x="3338" y="202"/>
                  </a:lnTo>
                  <a:lnTo>
                    <a:pt x="3319" y="227"/>
                  </a:lnTo>
                  <a:lnTo>
                    <a:pt x="3282" y="257"/>
                  </a:lnTo>
                  <a:lnTo>
                    <a:pt x="3236" y="286"/>
                  </a:lnTo>
                  <a:lnTo>
                    <a:pt x="3208" y="316"/>
                  </a:lnTo>
                  <a:lnTo>
                    <a:pt x="3204" y="349"/>
                  </a:lnTo>
                  <a:lnTo>
                    <a:pt x="3217" y="387"/>
                  </a:lnTo>
                  <a:lnTo>
                    <a:pt x="3236" y="429"/>
                  </a:lnTo>
                  <a:lnTo>
                    <a:pt x="3250" y="463"/>
                  </a:lnTo>
                  <a:lnTo>
                    <a:pt x="3236" y="480"/>
                  </a:lnTo>
                  <a:lnTo>
                    <a:pt x="3208" y="501"/>
                  </a:lnTo>
                  <a:lnTo>
                    <a:pt x="3171" y="531"/>
                  </a:lnTo>
                  <a:lnTo>
                    <a:pt x="3125" y="564"/>
                  </a:lnTo>
                  <a:lnTo>
                    <a:pt x="3069" y="598"/>
                  </a:lnTo>
                  <a:lnTo>
                    <a:pt x="3009" y="636"/>
                  </a:lnTo>
                  <a:lnTo>
                    <a:pt x="2944" y="678"/>
                  </a:lnTo>
                  <a:lnTo>
                    <a:pt x="2874" y="720"/>
                  </a:lnTo>
                  <a:lnTo>
                    <a:pt x="2809" y="762"/>
                  </a:lnTo>
                  <a:lnTo>
                    <a:pt x="2740" y="805"/>
                  </a:lnTo>
                  <a:lnTo>
                    <a:pt x="2675" y="842"/>
                  </a:lnTo>
                  <a:lnTo>
                    <a:pt x="2615" y="876"/>
                  </a:lnTo>
                  <a:lnTo>
                    <a:pt x="2559" y="910"/>
                  </a:lnTo>
                  <a:lnTo>
                    <a:pt x="2513" y="939"/>
                  </a:lnTo>
                  <a:lnTo>
                    <a:pt x="2471" y="960"/>
                  </a:lnTo>
                  <a:lnTo>
                    <a:pt x="2443" y="977"/>
                  </a:lnTo>
                  <a:lnTo>
                    <a:pt x="2513" y="952"/>
                  </a:lnTo>
                  <a:lnTo>
                    <a:pt x="2605" y="918"/>
                  </a:lnTo>
                  <a:lnTo>
                    <a:pt x="2707" y="872"/>
                  </a:lnTo>
                  <a:lnTo>
                    <a:pt x="2819" y="821"/>
                  </a:lnTo>
                  <a:lnTo>
                    <a:pt x="2925" y="771"/>
                  </a:lnTo>
                  <a:lnTo>
                    <a:pt x="3018" y="729"/>
                  </a:lnTo>
                  <a:lnTo>
                    <a:pt x="3088" y="703"/>
                  </a:lnTo>
                  <a:lnTo>
                    <a:pt x="3125" y="691"/>
                  </a:lnTo>
                  <a:lnTo>
                    <a:pt x="3148" y="699"/>
                  </a:lnTo>
                  <a:lnTo>
                    <a:pt x="3162" y="724"/>
                  </a:lnTo>
                  <a:lnTo>
                    <a:pt x="3166" y="758"/>
                  </a:lnTo>
                  <a:lnTo>
                    <a:pt x="3166" y="788"/>
                  </a:lnTo>
                  <a:lnTo>
                    <a:pt x="3171" y="817"/>
                  </a:lnTo>
                  <a:lnTo>
                    <a:pt x="3180" y="842"/>
                  </a:lnTo>
                  <a:lnTo>
                    <a:pt x="3194" y="868"/>
                  </a:lnTo>
                  <a:lnTo>
                    <a:pt x="3213" y="889"/>
                  </a:lnTo>
                  <a:lnTo>
                    <a:pt x="3194" y="906"/>
                  </a:lnTo>
                  <a:lnTo>
                    <a:pt x="3162" y="931"/>
                  </a:lnTo>
                  <a:lnTo>
                    <a:pt x="3115" y="965"/>
                  </a:lnTo>
                  <a:lnTo>
                    <a:pt x="3064" y="1003"/>
                  </a:lnTo>
                  <a:lnTo>
                    <a:pt x="3013" y="1041"/>
                  </a:lnTo>
                  <a:lnTo>
                    <a:pt x="2967" y="1074"/>
                  </a:lnTo>
                  <a:lnTo>
                    <a:pt x="2925" y="1100"/>
                  </a:lnTo>
                  <a:lnTo>
                    <a:pt x="2898" y="1116"/>
                  </a:lnTo>
                  <a:lnTo>
                    <a:pt x="2907" y="1167"/>
                  </a:lnTo>
                  <a:lnTo>
                    <a:pt x="2911" y="1213"/>
                  </a:lnTo>
                  <a:lnTo>
                    <a:pt x="2911" y="1251"/>
                  </a:lnTo>
                  <a:lnTo>
                    <a:pt x="2907" y="1285"/>
                  </a:lnTo>
                  <a:lnTo>
                    <a:pt x="2856" y="1319"/>
                  </a:lnTo>
                  <a:lnTo>
                    <a:pt x="2763" y="1373"/>
                  </a:lnTo>
                  <a:lnTo>
                    <a:pt x="2656" y="1437"/>
                  </a:lnTo>
                  <a:lnTo>
                    <a:pt x="2536" y="1508"/>
                  </a:lnTo>
                  <a:lnTo>
                    <a:pt x="2420" y="1580"/>
                  </a:lnTo>
                  <a:lnTo>
                    <a:pt x="2318" y="1643"/>
                  </a:lnTo>
                  <a:lnTo>
                    <a:pt x="2248" y="1694"/>
                  </a:lnTo>
                  <a:lnTo>
                    <a:pt x="2221" y="1723"/>
                  </a:lnTo>
                  <a:lnTo>
                    <a:pt x="2230" y="1765"/>
                  </a:lnTo>
                  <a:lnTo>
                    <a:pt x="2239" y="1820"/>
                  </a:lnTo>
                  <a:lnTo>
                    <a:pt x="2253" y="1879"/>
                  </a:lnTo>
                  <a:lnTo>
                    <a:pt x="2262" y="1921"/>
                  </a:lnTo>
                  <a:lnTo>
                    <a:pt x="2216" y="1955"/>
                  </a:lnTo>
                  <a:lnTo>
                    <a:pt x="2156" y="1993"/>
                  </a:lnTo>
                  <a:lnTo>
                    <a:pt x="2095" y="2035"/>
                  </a:lnTo>
                  <a:lnTo>
                    <a:pt x="2026" y="2086"/>
                  </a:lnTo>
                  <a:lnTo>
                    <a:pt x="1952" y="2136"/>
                  </a:lnTo>
                  <a:lnTo>
                    <a:pt x="1873" y="2195"/>
                  </a:lnTo>
                  <a:lnTo>
                    <a:pt x="1789" y="2258"/>
                  </a:lnTo>
                  <a:lnTo>
                    <a:pt x="1706" y="2322"/>
                  </a:lnTo>
                  <a:lnTo>
                    <a:pt x="1618" y="2398"/>
                  </a:lnTo>
                  <a:lnTo>
                    <a:pt x="1530" y="2473"/>
                  </a:lnTo>
                  <a:lnTo>
                    <a:pt x="1437" y="2558"/>
                  </a:lnTo>
                  <a:lnTo>
                    <a:pt x="1349" y="2646"/>
                  </a:lnTo>
                  <a:lnTo>
                    <a:pt x="1261" y="2739"/>
                  </a:lnTo>
                  <a:lnTo>
                    <a:pt x="1173" y="2840"/>
                  </a:lnTo>
                  <a:lnTo>
                    <a:pt x="1089" y="2945"/>
                  </a:lnTo>
                  <a:lnTo>
                    <a:pt x="1006" y="3055"/>
                  </a:lnTo>
                  <a:lnTo>
                    <a:pt x="964" y="3025"/>
                  </a:lnTo>
                  <a:lnTo>
                    <a:pt x="936" y="2992"/>
                  </a:lnTo>
                  <a:lnTo>
                    <a:pt x="918" y="2958"/>
                  </a:lnTo>
                  <a:lnTo>
                    <a:pt x="913" y="2933"/>
                  </a:lnTo>
                  <a:lnTo>
                    <a:pt x="913" y="2912"/>
                  </a:lnTo>
                  <a:lnTo>
                    <a:pt x="909" y="2895"/>
                  </a:lnTo>
                  <a:lnTo>
                    <a:pt x="899" y="2878"/>
                  </a:lnTo>
                  <a:lnTo>
                    <a:pt x="895" y="2857"/>
                  </a:lnTo>
                  <a:lnTo>
                    <a:pt x="927" y="2823"/>
                  </a:lnTo>
                  <a:lnTo>
                    <a:pt x="960" y="2773"/>
                  </a:lnTo>
                  <a:lnTo>
                    <a:pt x="992" y="2726"/>
                  </a:lnTo>
                  <a:lnTo>
                    <a:pt x="1024" y="2688"/>
                  </a:lnTo>
                  <a:lnTo>
                    <a:pt x="987" y="2701"/>
                  </a:lnTo>
                  <a:lnTo>
                    <a:pt x="950" y="2714"/>
                  </a:lnTo>
                  <a:lnTo>
                    <a:pt x="918" y="2718"/>
                  </a:lnTo>
                  <a:lnTo>
                    <a:pt x="890" y="2722"/>
                  </a:lnTo>
                  <a:lnTo>
                    <a:pt x="862" y="2722"/>
                  </a:lnTo>
                  <a:lnTo>
                    <a:pt x="844" y="2714"/>
                  </a:lnTo>
                  <a:lnTo>
                    <a:pt x="825" y="2709"/>
                  </a:lnTo>
                  <a:lnTo>
                    <a:pt x="811" y="2697"/>
                  </a:lnTo>
                  <a:lnTo>
                    <a:pt x="788" y="2663"/>
                  </a:lnTo>
                  <a:lnTo>
                    <a:pt x="765" y="2612"/>
                  </a:lnTo>
                  <a:lnTo>
                    <a:pt x="742" y="2562"/>
                  </a:lnTo>
                  <a:lnTo>
                    <a:pt x="723" y="2524"/>
                  </a:lnTo>
                  <a:lnTo>
                    <a:pt x="760" y="2486"/>
                  </a:lnTo>
                  <a:lnTo>
                    <a:pt x="811" y="2440"/>
                  </a:lnTo>
                  <a:lnTo>
                    <a:pt x="876" y="2381"/>
                  </a:lnTo>
                  <a:lnTo>
                    <a:pt x="950" y="2313"/>
                  </a:lnTo>
                  <a:lnTo>
                    <a:pt x="1029" y="2242"/>
                  </a:lnTo>
                  <a:lnTo>
                    <a:pt x="1117" y="2162"/>
                  </a:lnTo>
                  <a:lnTo>
                    <a:pt x="1215" y="2081"/>
                  </a:lnTo>
                  <a:lnTo>
                    <a:pt x="1312" y="1997"/>
                  </a:lnTo>
                  <a:lnTo>
                    <a:pt x="1409" y="1917"/>
                  </a:lnTo>
                  <a:lnTo>
                    <a:pt x="1507" y="1837"/>
                  </a:lnTo>
                  <a:lnTo>
                    <a:pt x="1604" y="1761"/>
                  </a:lnTo>
                  <a:lnTo>
                    <a:pt x="1692" y="1694"/>
                  </a:lnTo>
                  <a:lnTo>
                    <a:pt x="1780" y="1631"/>
                  </a:lnTo>
                  <a:lnTo>
                    <a:pt x="1859" y="1580"/>
                  </a:lnTo>
                  <a:lnTo>
                    <a:pt x="1929" y="1538"/>
                  </a:lnTo>
                  <a:lnTo>
                    <a:pt x="1984" y="1513"/>
                  </a:lnTo>
                  <a:lnTo>
                    <a:pt x="1929" y="1534"/>
                  </a:lnTo>
                  <a:lnTo>
                    <a:pt x="1854" y="1567"/>
                  </a:lnTo>
                  <a:lnTo>
                    <a:pt x="1766" y="1614"/>
                  </a:lnTo>
                  <a:lnTo>
                    <a:pt x="1664" y="1668"/>
                  </a:lnTo>
                  <a:lnTo>
                    <a:pt x="1558" y="1732"/>
                  </a:lnTo>
                  <a:lnTo>
                    <a:pt x="1442" y="1799"/>
                  </a:lnTo>
                  <a:lnTo>
                    <a:pt x="1326" y="1871"/>
                  </a:lnTo>
                  <a:lnTo>
                    <a:pt x="1210" y="1947"/>
                  </a:lnTo>
                  <a:lnTo>
                    <a:pt x="1094" y="2018"/>
                  </a:lnTo>
                  <a:lnTo>
                    <a:pt x="983" y="2090"/>
                  </a:lnTo>
                  <a:lnTo>
                    <a:pt x="885" y="2157"/>
                  </a:lnTo>
                  <a:lnTo>
                    <a:pt x="797" y="2221"/>
                  </a:lnTo>
                  <a:lnTo>
                    <a:pt x="718" y="2275"/>
                  </a:lnTo>
                  <a:lnTo>
                    <a:pt x="663" y="2317"/>
                  </a:lnTo>
                  <a:lnTo>
                    <a:pt x="626" y="2347"/>
                  </a:lnTo>
                  <a:lnTo>
                    <a:pt x="612" y="2364"/>
                  </a:lnTo>
                  <a:lnTo>
                    <a:pt x="584" y="2339"/>
                  </a:lnTo>
                  <a:lnTo>
                    <a:pt x="556" y="2309"/>
                  </a:lnTo>
                  <a:lnTo>
                    <a:pt x="528" y="2275"/>
                  </a:lnTo>
                  <a:lnTo>
                    <a:pt x="505" y="2242"/>
                  </a:lnTo>
                  <a:lnTo>
                    <a:pt x="482" y="2212"/>
                  </a:lnTo>
                  <a:lnTo>
                    <a:pt x="459" y="2183"/>
                  </a:lnTo>
                  <a:lnTo>
                    <a:pt x="440" y="2162"/>
                  </a:lnTo>
                  <a:lnTo>
                    <a:pt x="422" y="2145"/>
                  </a:lnTo>
                  <a:lnTo>
                    <a:pt x="450" y="2119"/>
                  </a:lnTo>
                  <a:lnTo>
                    <a:pt x="487" y="2086"/>
                  </a:lnTo>
                  <a:lnTo>
                    <a:pt x="538" y="2039"/>
                  </a:lnTo>
                  <a:lnTo>
                    <a:pt x="603" y="1985"/>
                  </a:lnTo>
                  <a:lnTo>
                    <a:pt x="672" y="1926"/>
                  </a:lnTo>
                  <a:lnTo>
                    <a:pt x="746" y="1862"/>
                  </a:lnTo>
                  <a:lnTo>
                    <a:pt x="825" y="1799"/>
                  </a:lnTo>
                  <a:lnTo>
                    <a:pt x="909" y="1727"/>
                  </a:lnTo>
                  <a:lnTo>
                    <a:pt x="987" y="1660"/>
                  </a:lnTo>
                  <a:lnTo>
                    <a:pt x="1071" y="1597"/>
                  </a:lnTo>
                  <a:lnTo>
                    <a:pt x="1145" y="1534"/>
                  </a:lnTo>
                  <a:lnTo>
                    <a:pt x="1215" y="1475"/>
                  </a:lnTo>
                  <a:lnTo>
                    <a:pt x="1275" y="1424"/>
                  </a:lnTo>
                  <a:lnTo>
                    <a:pt x="1326" y="1382"/>
                  </a:lnTo>
                  <a:lnTo>
                    <a:pt x="1368" y="1348"/>
                  </a:lnTo>
                  <a:lnTo>
                    <a:pt x="1391" y="1327"/>
                  </a:lnTo>
                  <a:lnTo>
                    <a:pt x="1363" y="1340"/>
                  </a:lnTo>
                  <a:lnTo>
                    <a:pt x="1317" y="1365"/>
                  </a:lnTo>
                  <a:lnTo>
                    <a:pt x="1252" y="1399"/>
                  </a:lnTo>
                  <a:lnTo>
                    <a:pt x="1182" y="1445"/>
                  </a:lnTo>
                  <a:lnTo>
                    <a:pt x="1094" y="1496"/>
                  </a:lnTo>
                  <a:lnTo>
                    <a:pt x="1006" y="1555"/>
                  </a:lnTo>
                  <a:lnTo>
                    <a:pt x="909" y="1614"/>
                  </a:lnTo>
                  <a:lnTo>
                    <a:pt x="811" y="1673"/>
                  </a:lnTo>
                  <a:lnTo>
                    <a:pt x="718" y="1736"/>
                  </a:lnTo>
                  <a:lnTo>
                    <a:pt x="626" y="1795"/>
                  </a:lnTo>
                  <a:lnTo>
                    <a:pt x="538" y="1850"/>
                  </a:lnTo>
                  <a:lnTo>
                    <a:pt x="459" y="1900"/>
                  </a:lnTo>
                  <a:lnTo>
                    <a:pt x="394" y="1942"/>
                  </a:lnTo>
                  <a:lnTo>
                    <a:pt x="338" y="1980"/>
                  </a:lnTo>
                  <a:lnTo>
                    <a:pt x="306" y="2001"/>
                  </a:lnTo>
                  <a:lnTo>
                    <a:pt x="287" y="2014"/>
                  </a:lnTo>
                  <a:lnTo>
                    <a:pt x="246" y="1976"/>
                  </a:lnTo>
                  <a:lnTo>
                    <a:pt x="199" y="1930"/>
                  </a:lnTo>
                  <a:lnTo>
                    <a:pt x="153" y="1875"/>
                  </a:lnTo>
                  <a:lnTo>
                    <a:pt x="106" y="1820"/>
                  </a:lnTo>
                  <a:lnTo>
                    <a:pt x="65" y="1765"/>
                  </a:lnTo>
                  <a:lnTo>
                    <a:pt x="32" y="1719"/>
                  </a:lnTo>
                  <a:lnTo>
                    <a:pt x="9" y="1685"/>
                  </a:lnTo>
                  <a:lnTo>
                    <a:pt x="0" y="1664"/>
                  </a:lnTo>
                  <a:lnTo>
                    <a:pt x="18" y="1652"/>
                  </a:lnTo>
                  <a:lnTo>
                    <a:pt x="55" y="1626"/>
                  </a:lnTo>
                  <a:lnTo>
                    <a:pt x="102" y="1593"/>
                  </a:lnTo>
                  <a:lnTo>
                    <a:pt x="162" y="1550"/>
                  </a:lnTo>
                  <a:lnTo>
                    <a:pt x="232" y="1500"/>
                  </a:lnTo>
                  <a:lnTo>
                    <a:pt x="306" y="1445"/>
                  </a:lnTo>
                  <a:lnTo>
                    <a:pt x="385" y="1390"/>
                  </a:lnTo>
                  <a:lnTo>
                    <a:pt x="463" y="1327"/>
                  </a:lnTo>
                  <a:lnTo>
                    <a:pt x="542" y="1268"/>
                  </a:lnTo>
                  <a:lnTo>
                    <a:pt x="621" y="1213"/>
                  </a:lnTo>
                  <a:lnTo>
                    <a:pt x="695" y="1159"/>
                  </a:lnTo>
                  <a:lnTo>
                    <a:pt x="760" y="1108"/>
                  </a:lnTo>
                  <a:lnTo>
                    <a:pt x="820" y="1066"/>
                  </a:lnTo>
                  <a:lnTo>
                    <a:pt x="862" y="1032"/>
                  </a:lnTo>
                  <a:lnTo>
                    <a:pt x="895" y="1007"/>
                  </a:lnTo>
                  <a:lnTo>
                    <a:pt x="913" y="994"/>
                  </a:lnTo>
                  <a:lnTo>
                    <a:pt x="2712" y="219"/>
                  </a:lnTo>
                  <a:lnTo>
                    <a:pt x="2782" y="193"/>
                  </a:lnTo>
                  <a:lnTo>
                    <a:pt x="2860" y="164"/>
                  </a:lnTo>
                  <a:lnTo>
                    <a:pt x="2944" y="130"/>
                  </a:lnTo>
                  <a:lnTo>
                    <a:pt x="3023" y="97"/>
                  </a:lnTo>
                  <a:lnTo>
                    <a:pt x="3097" y="67"/>
                  </a:lnTo>
                  <a:lnTo>
                    <a:pt x="3162" y="38"/>
                  </a:lnTo>
                  <a:lnTo>
                    <a:pt x="3213" y="16"/>
                  </a:lnTo>
                  <a:lnTo>
                    <a:pt x="3241" y="0"/>
                  </a:lnTo>
                  <a:close/>
                </a:path>
              </a:pathLst>
            </a:custGeom>
            <a:solidFill>
              <a:srgbClr val="FF0000"/>
            </a:solidFill>
            <a:ln>
              <a:noFill/>
            </a:ln>
            <a:effectLst>
              <a:outerShdw dist="35921" dir="2700000" algn="ctr" rotWithShape="0">
                <a:srgbClr val="000000"/>
              </a:outerShdw>
            </a:effectLst>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sp>
        <p:nvSpPr>
          <p:cNvPr id="15363" name="Rectangle 5"/>
          <p:cNvSpPr>
            <a:spLocks noChangeArrowheads="1"/>
          </p:cNvSpPr>
          <p:nvPr/>
        </p:nvSpPr>
        <p:spPr bwMode="auto">
          <a:xfrm>
            <a:off x="381000" y="1981202"/>
            <a:ext cx="914400" cy="5854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2075" tIns="46039" rIns="92075" bIns="46039">
            <a:spAutoFit/>
          </a:bodyPr>
          <a:lstStyle/>
          <a:p>
            <a:pPr eaLnBrk="0" hangingPunct="0">
              <a:spcBef>
                <a:spcPct val="50000"/>
              </a:spcBef>
              <a:defRPr/>
            </a:pPr>
            <a:r>
              <a:rPr lang="en-US" sz="3200">
                <a:cs typeface="Times New Roman" charset="0"/>
              </a:rPr>
              <a:t>  </a:t>
            </a:r>
          </a:p>
        </p:txBody>
      </p:sp>
      <p:sp>
        <p:nvSpPr>
          <p:cNvPr id="33798" name="Text Box 6"/>
          <p:cNvSpPr txBox="1">
            <a:spLocks noChangeArrowheads="1"/>
          </p:cNvSpPr>
          <p:nvPr/>
        </p:nvSpPr>
        <p:spPr bwMode="auto">
          <a:xfrm>
            <a:off x="1371600" y="1120914"/>
            <a:ext cx="6400800"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eaLnBrk="1" hangingPunct="1">
              <a:spcBef>
                <a:spcPct val="50000"/>
              </a:spcBef>
              <a:defRPr/>
            </a:pPr>
            <a:r>
              <a:rPr lang="en-US" sz="3200" dirty="0">
                <a:latin typeface="Helvetica" pitchFamily="2" charset="0"/>
              </a:rPr>
              <a:t>1. Real need is not addressed</a:t>
            </a:r>
          </a:p>
        </p:txBody>
      </p:sp>
      <p:sp>
        <p:nvSpPr>
          <p:cNvPr id="33799" name="Text Box 7"/>
          <p:cNvSpPr txBox="1">
            <a:spLocks noChangeArrowheads="1"/>
          </p:cNvSpPr>
          <p:nvPr/>
        </p:nvSpPr>
        <p:spPr bwMode="auto">
          <a:xfrm>
            <a:off x="1371600" y="1905000"/>
            <a:ext cx="6400800"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eaLnBrk="1" hangingPunct="1">
              <a:spcBef>
                <a:spcPct val="50000"/>
              </a:spcBef>
              <a:defRPr/>
            </a:pPr>
            <a:r>
              <a:rPr lang="en-US" sz="3200" dirty="0">
                <a:latin typeface="Helvetica" pitchFamily="2" charset="0"/>
              </a:rPr>
              <a:t>2. False basis for ethics</a:t>
            </a:r>
          </a:p>
        </p:txBody>
      </p:sp>
      <p:sp>
        <p:nvSpPr>
          <p:cNvPr id="33800" name="Text Box 8"/>
          <p:cNvSpPr txBox="1">
            <a:spLocks noChangeArrowheads="1"/>
          </p:cNvSpPr>
          <p:nvPr/>
        </p:nvSpPr>
        <p:spPr bwMode="auto">
          <a:xfrm>
            <a:off x="1371606" y="2743200"/>
            <a:ext cx="6532563"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eaLnBrk="1" hangingPunct="1">
              <a:spcBef>
                <a:spcPct val="50000"/>
              </a:spcBef>
              <a:defRPr/>
            </a:pPr>
            <a:r>
              <a:rPr lang="en-US" sz="3200" dirty="0">
                <a:latin typeface="Helvetica" pitchFamily="2" charset="0"/>
              </a:rPr>
              <a:t>3. The heart is wrongly trained</a:t>
            </a:r>
          </a:p>
        </p:txBody>
      </p:sp>
      <p:sp>
        <p:nvSpPr>
          <p:cNvPr id="33801" name="Text Box 9"/>
          <p:cNvSpPr txBox="1">
            <a:spLocks noChangeArrowheads="1"/>
          </p:cNvSpPr>
          <p:nvPr/>
        </p:nvSpPr>
        <p:spPr bwMode="auto">
          <a:xfrm>
            <a:off x="1400182" y="4419600"/>
            <a:ext cx="6691313" cy="15696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eaLnBrk="1" hangingPunct="1">
              <a:spcBef>
                <a:spcPct val="50000"/>
              </a:spcBef>
              <a:defRPr/>
            </a:pPr>
            <a:r>
              <a:rPr lang="en-US" sz="3200" dirty="0">
                <a:latin typeface="Helvetica" pitchFamily="2" charset="0"/>
              </a:rPr>
              <a:t>5. Shows our idols of heart  	control	pride 	ease 	convenience	  fear of man</a:t>
            </a:r>
          </a:p>
        </p:txBody>
      </p:sp>
      <p:sp>
        <p:nvSpPr>
          <p:cNvPr id="33802" name="Text Box 10"/>
          <p:cNvSpPr txBox="1">
            <a:spLocks noChangeArrowheads="1"/>
          </p:cNvSpPr>
          <p:nvPr/>
        </p:nvSpPr>
        <p:spPr bwMode="auto">
          <a:xfrm>
            <a:off x="1400179" y="3581400"/>
            <a:ext cx="7445375"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eaLnBrk="1" hangingPunct="1">
              <a:spcBef>
                <a:spcPct val="50000"/>
              </a:spcBef>
              <a:defRPr/>
            </a:pPr>
            <a:r>
              <a:rPr lang="en-US" sz="3200" dirty="0">
                <a:latin typeface="Helvetica" pitchFamily="2" charset="0"/>
              </a:rPr>
              <a:t>4. The gospel will not be central</a:t>
            </a:r>
          </a:p>
        </p:txBody>
      </p:sp>
      <p:sp>
        <p:nvSpPr>
          <p:cNvPr id="2" name="TextBox 1"/>
          <p:cNvSpPr txBox="1"/>
          <p:nvPr/>
        </p:nvSpPr>
        <p:spPr>
          <a:xfrm>
            <a:off x="-228600" y="282713"/>
            <a:ext cx="9144000" cy="646331"/>
          </a:xfrm>
          <a:prstGeom prst="rect">
            <a:avLst/>
          </a:prstGeom>
          <a:noFill/>
        </p:spPr>
        <p:txBody>
          <a:bodyPr>
            <a:spAutoFit/>
          </a:bodyPr>
          <a:lstStyle/>
          <a:p>
            <a:pPr algn="ctr">
              <a:defRPr/>
            </a:pPr>
            <a:r>
              <a:rPr lang="en-US" sz="3600" dirty="0">
                <a:latin typeface="Helvetica" pitchFamily="2" charset="0"/>
              </a:rPr>
              <a:t>Behaviorism Evaluated</a:t>
            </a:r>
          </a:p>
        </p:txBody>
      </p:sp>
    </p:spTree>
    <p:extLst>
      <p:ext uri="{BB962C8B-B14F-4D97-AF65-F5344CB8AC3E}">
        <p14:creationId xmlns:p14="http://schemas.microsoft.com/office/powerpoint/2010/main" val="297090563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80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80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8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8" grpId="0"/>
      <p:bldP spid="33799" grpId="0"/>
      <p:bldP spid="33800" grpId="0"/>
      <p:bldP spid="33801" grpId="0"/>
      <p:bldP spid="3380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211672" y="685800"/>
            <a:ext cx="8521095" cy="40096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lnSpc>
                <a:spcPct val="120000"/>
              </a:lnSpc>
              <a:defRPr/>
            </a:pPr>
            <a:r>
              <a:rPr lang="en-US" sz="3600" u="sng" dirty="0">
                <a:latin typeface="Helvetica" pitchFamily="2" charset="0"/>
              </a:rPr>
              <a:t>Shepherding the Heart</a:t>
            </a:r>
          </a:p>
          <a:p>
            <a:pPr algn="ctr" eaLnBrk="1" hangingPunct="1">
              <a:lnSpc>
                <a:spcPct val="120000"/>
              </a:lnSpc>
              <a:defRPr/>
            </a:pPr>
            <a:endParaRPr lang="en-US" sz="1000" u="sng" dirty="0">
              <a:latin typeface="+mn-lt"/>
            </a:endParaRPr>
          </a:p>
          <a:p>
            <a:pPr eaLnBrk="1" hangingPunct="1">
              <a:lnSpc>
                <a:spcPct val="120000"/>
              </a:lnSpc>
              <a:defRPr/>
            </a:pPr>
            <a:r>
              <a:rPr lang="en-US" sz="4000" dirty="0">
                <a:latin typeface="+mn-lt"/>
              </a:rPr>
              <a:t>	</a:t>
            </a:r>
            <a:r>
              <a:rPr lang="en-US" sz="3200" dirty="0">
                <a:latin typeface="Helvetica" pitchFamily="2" charset="0"/>
              </a:rPr>
              <a:t>Bible reveals heart	  Hebrews 4:12</a:t>
            </a:r>
          </a:p>
          <a:p>
            <a:pPr eaLnBrk="1" hangingPunct="1">
              <a:lnSpc>
                <a:spcPct val="120000"/>
              </a:lnSpc>
              <a:defRPr/>
            </a:pPr>
            <a:r>
              <a:rPr lang="en-US" sz="3200" dirty="0">
                <a:latin typeface="Helvetica" pitchFamily="2" charset="0"/>
              </a:rPr>
              <a:t>	Shows where the action is   James 4:1</a:t>
            </a:r>
          </a:p>
          <a:p>
            <a:pPr eaLnBrk="1" hangingPunct="1">
              <a:lnSpc>
                <a:spcPct val="120000"/>
              </a:lnSpc>
              <a:defRPr/>
            </a:pPr>
            <a:r>
              <a:rPr lang="en-US" sz="3200" dirty="0">
                <a:latin typeface="Helvetica" pitchFamily="2" charset="0"/>
              </a:rPr>
              <a:t>	Help your kids understand the heart</a:t>
            </a:r>
          </a:p>
          <a:p>
            <a:pPr eaLnBrk="1" hangingPunct="1">
              <a:lnSpc>
                <a:spcPct val="120000"/>
              </a:lnSpc>
              <a:defRPr/>
            </a:pPr>
            <a:r>
              <a:rPr lang="en-US" sz="3200" dirty="0">
                <a:latin typeface="Helvetica" pitchFamily="2" charset="0"/>
              </a:rPr>
              <a:t>	   Psalm 139:22-24	Psalm 26:2</a:t>
            </a:r>
          </a:p>
          <a:p>
            <a:pPr eaLnBrk="1" hangingPunct="1">
              <a:lnSpc>
                <a:spcPct val="120000"/>
              </a:lnSpc>
              <a:defRPr/>
            </a:pPr>
            <a:r>
              <a:rPr lang="en-US" sz="3200" dirty="0">
                <a:latin typeface="Helvetica" pitchFamily="2" charset="0"/>
              </a:rPr>
              <a:t>	</a:t>
            </a:r>
          </a:p>
        </p:txBody>
      </p:sp>
    </p:spTree>
    <p:extLst>
      <p:ext uri="{BB962C8B-B14F-4D97-AF65-F5344CB8AC3E}">
        <p14:creationId xmlns:p14="http://schemas.microsoft.com/office/powerpoint/2010/main" val="4139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84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84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58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WordArt 4"/>
          <p:cNvSpPr>
            <a:spLocks noChangeArrowheads="1" noChangeShapeType="1" noTextEdit="1"/>
          </p:cNvSpPr>
          <p:nvPr/>
        </p:nvSpPr>
        <p:spPr bwMode="auto">
          <a:xfrm>
            <a:off x="457207" y="1925643"/>
            <a:ext cx="7554913" cy="1527175"/>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a:solidFill>
                  <a:srgbClr val="C1C8AA"/>
                </a:solidFill>
                <a:effectLst>
                  <a:outerShdw blurRad="50800" dist="38100" dir="18900000" sx="100999" sy="100999" algn="bl" rotWithShape="0">
                    <a:srgbClr val="000000">
                      <a:alpha val="39998"/>
                    </a:srgbClr>
                  </a:outerShdw>
                </a:effectLst>
                <a:latin typeface="+mj-lt"/>
                <a:ea typeface="+mj-lt"/>
                <a:cs typeface="+mj-lt"/>
              </a:rPr>
              <a:t>Session Two</a:t>
            </a:r>
          </a:p>
        </p:txBody>
      </p:sp>
      <p:sp>
        <p:nvSpPr>
          <p:cNvPr id="4" name="Text Box 5"/>
          <p:cNvSpPr txBox="1">
            <a:spLocks noChangeArrowheads="1"/>
          </p:cNvSpPr>
          <p:nvPr/>
        </p:nvSpPr>
        <p:spPr bwMode="auto">
          <a:xfrm>
            <a:off x="381006" y="3068638"/>
            <a:ext cx="8793163" cy="5889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CCCCCC">
                      <a:alpha val="74998"/>
                    </a:srgbClr>
                  </a:outerShdw>
                </a:effectLst>
              </a14:hiddenEffects>
            </a:ext>
          </a:extLst>
        </p:spPr>
        <p:txBody>
          <a:bodyPr lIns="36576" tIns="36576" rIns="36576" bIns="36576"/>
          <a:lstStyle/>
          <a:p>
            <a:pPr>
              <a:defRPr/>
            </a:pPr>
            <a:r>
              <a:rPr lang="en-US" sz="4000" b="1" dirty="0">
                <a:effectLst>
                  <a:outerShdw blurRad="38100" dist="38100" dir="2700000" algn="tl">
                    <a:srgbClr val="C0C0C0"/>
                  </a:outerShdw>
                </a:effectLst>
                <a:latin typeface="+mj-lt"/>
                <a:cs typeface="Times New Roman" pitchFamily="18" charset="0"/>
              </a:rPr>
              <a:t>	Getting from Behavior to the Heart</a:t>
            </a:r>
            <a:endParaRPr lang="en-US" sz="4000" dirty="0">
              <a:latin typeface="+mj-lt"/>
              <a:cs typeface="Times New Roman" pitchFamily="18" charset="0"/>
            </a:endParaRPr>
          </a:p>
        </p:txBody>
      </p:sp>
      <p:sp>
        <p:nvSpPr>
          <p:cNvPr id="20483" name="WordArt 6"/>
          <p:cNvSpPr>
            <a:spLocks noChangeArrowheads="1" noChangeShapeType="1" noTextEdit="1"/>
          </p:cNvSpPr>
          <p:nvPr/>
        </p:nvSpPr>
        <p:spPr bwMode="auto">
          <a:xfrm>
            <a:off x="7010401" y="381003"/>
            <a:ext cx="1790700" cy="5969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endParaRPr lang="en-US" sz="3600" b="1" kern="10">
              <a:solidFill>
                <a:srgbClr val="C1C8AA"/>
              </a:solidFill>
              <a:effectLst>
                <a:outerShdw blurRad="63500" dist="29783" dir="6914402" algn="ctr" rotWithShape="0">
                  <a:srgbClr val="000000">
                    <a:alpha val="50000"/>
                  </a:srgbClr>
                </a:outerShdw>
              </a:effectLst>
              <a:latin typeface="+mj-lt"/>
              <a:ea typeface="+mj-lt"/>
              <a:cs typeface="+mj-lt"/>
            </a:endParaRPr>
          </a:p>
        </p:txBody>
      </p:sp>
    </p:spTree>
    <p:extLst>
      <p:ext uri="{BB962C8B-B14F-4D97-AF65-F5344CB8AC3E}">
        <p14:creationId xmlns:p14="http://schemas.microsoft.com/office/powerpoint/2010/main" val="371216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4"/>
          <p:cNvSpPr txBox="1">
            <a:spLocks noChangeArrowheads="1"/>
          </p:cNvSpPr>
          <p:nvPr/>
        </p:nvSpPr>
        <p:spPr bwMode="auto">
          <a:xfrm>
            <a:off x="3733800" y="2593975"/>
            <a:ext cx="4724400"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4400">
                <a:solidFill>
                  <a:schemeClr val="tx1"/>
                </a:solidFill>
                <a:latin typeface="Comic Sans MS" charset="0"/>
                <a:ea typeface="ＭＳ Ｐゴシック" charset="0"/>
                <a:cs typeface="Times New Roman" charset="0"/>
              </a:defRPr>
            </a:lvl1pPr>
            <a:lvl2pPr marL="742950" indent="-285750" eaLnBrk="0" hangingPunct="0">
              <a:defRPr sz="4400">
                <a:solidFill>
                  <a:schemeClr val="tx1"/>
                </a:solidFill>
                <a:latin typeface="Comic Sans MS" charset="0"/>
                <a:ea typeface="Times New Roman" charset="0"/>
                <a:cs typeface="Times New Roman" charset="0"/>
              </a:defRPr>
            </a:lvl2pPr>
            <a:lvl3pPr marL="1143000" indent="-228600" eaLnBrk="0" hangingPunct="0">
              <a:defRPr sz="4400">
                <a:solidFill>
                  <a:schemeClr val="tx1"/>
                </a:solidFill>
                <a:latin typeface="Comic Sans MS" charset="0"/>
                <a:ea typeface="Times New Roman" charset="0"/>
                <a:cs typeface="Times New Roman" charset="0"/>
              </a:defRPr>
            </a:lvl3pPr>
            <a:lvl4pPr marL="1600200" indent="-228600" eaLnBrk="0" hangingPunct="0">
              <a:defRPr sz="4400">
                <a:solidFill>
                  <a:schemeClr val="tx1"/>
                </a:solidFill>
                <a:latin typeface="Comic Sans MS" charset="0"/>
                <a:ea typeface="Times New Roman" charset="0"/>
                <a:cs typeface="Times New Roman" charset="0"/>
              </a:defRPr>
            </a:lvl4pPr>
            <a:lvl5pPr marL="2057400" indent="-228600" eaLnBrk="0" hangingPunct="0">
              <a:defRPr sz="4400">
                <a:solidFill>
                  <a:schemeClr val="tx1"/>
                </a:solidFill>
                <a:latin typeface="Comic Sans MS" charset="0"/>
                <a:ea typeface="Times New Roman" charset="0"/>
                <a:cs typeface="Times New Roman" charset="0"/>
              </a:defRPr>
            </a:lvl5pPr>
            <a:lvl6pPr marL="25146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718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290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8862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a:defRPr/>
            </a:pPr>
            <a:r>
              <a:rPr lang="en-US" sz="2000"/>
              <a:t>   </a:t>
            </a:r>
          </a:p>
        </p:txBody>
      </p:sp>
      <p:sp>
        <p:nvSpPr>
          <p:cNvPr id="39950" name="Text Box 14"/>
          <p:cNvSpPr txBox="1">
            <a:spLocks noChangeArrowheads="1"/>
          </p:cNvSpPr>
          <p:nvPr/>
        </p:nvSpPr>
        <p:spPr bwMode="auto">
          <a:xfrm>
            <a:off x="304804" y="4343403"/>
            <a:ext cx="2562225" cy="9541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a:defRPr/>
            </a:pPr>
            <a:r>
              <a:rPr lang="en-US" sz="2800" dirty="0">
                <a:latin typeface="+mj-lt"/>
                <a:ea typeface="+mn-ea"/>
              </a:rPr>
              <a:t>Behavior</a:t>
            </a:r>
          </a:p>
          <a:p>
            <a:pPr algn="ctr">
              <a:defRPr/>
            </a:pPr>
            <a:r>
              <a:rPr lang="en-US" sz="2800" dirty="0">
                <a:latin typeface="+mj-lt"/>
                <a:ea typeface="+mn-ea"/>
              </a:rPr>
              <a:t>(say &amp; do)</a:t>
            </a:r>
          </a:p>
        </p:txBody>
      </p:sp>
      <p:sp>
        <p:nvSpPr>
          <p:cNvPr id="39951" name="Text Box 15"/>
          <p:cNvSpPr txBox="1">
            <a:spLocks noChangeArrowheads="1"/>
          </p:cNvSpPr>
          <p:nvPr/>
        </p:nvSpPr>
        <p:spPr bwMode="auto">
          <a:xfrm>
            <a:off x="228600" y="5410203"/>
            <a:ext cx="8074972" cy="9541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r>
              <a:rPr lang="en-US" sz="2800" dirty="0">
                <a:latin typeface="+mj-lt"/>
                <a:ea typeface="+mn-ea"/>
              </a:rPr>
              <a:t>What our kids say and do flows from the heart.  Prov. 4:23</a:t>
            </a:r>
          </a:p>
          <a:p>
            <a:pPr>
              <a:defRPr/>
            </a:pPr>
            <a:r>
              <a:rPr lang="en-US" sz="2800" dirty="0">
                <a:latin typeface="+mj-lt"/>
                <a:ea typeface="+mn-ea"/>
              </a:rPr>
              <a:t>Behavior can never be understood in isolation from the heart</a:t>
            </a:r>
          </a:p>
        </p:txBody>
      </p:sp>
      <p:sp>
        <p:nvSpPr>
          <p:cNvPr id="146450" name="Text Box 18"/>
          <p:cNvSpPr txBox="1">
            <a:spLocks noChangeArrowheads="1"/>
          </p:cNvSpPr>
          <p:nvPr/>
        </p:nvSpPr>
        <p:spPr bwMode="auto">
          <a:xfrm>
            <a:off x="3352800" y="2286002"/>
            <a:ext cx="5602288" cy="430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r>
              <a:rPr lang="en-US" sz="2200" b="1" dirty="0">
                <a:latin typeface="+mj-lt"/>
                <a:ea typeface="+mn-ea"/>
              </a:rPr>
              <a:t>         </a:t>
            </a:r>
            <a:endParaRPr lang="en-US" sz="2800" dirty="0">
              <a:latin typeface="+mj-lt"/>
              <a:ea typeface="+mn-ea"/>
            </a:endParaRPr>
          </a:p>
        </p:txBody>
      </p:sp>
      <p:sp>
        <p:nvSpPr>
          <p:cNvPr id="41997" name="Rectangle 19"/>
          <p:cNvSpPr>
            <a:spLocks noGrp="1" noChangeArrowheads="1"/>
          </p:cNvSpPr>
          <p:nvPr>
            <p:ph type="title"/>
          </p:nvPr>
        </p:nvSpPr>
        <p:spPr>
          <a:xfrm>
            <a:off x="609600" y="0"/>
            <a:ext cx="7924800" cy="1143000"/>
          </a:xfrm>
        </p:spPr>
        <p:txBody>
          <a:bodyPr/>
          <a:lstStyle/>
          <a:p>
            <a:pPr algn="ctr" eaLnBrk="1" fontAlgn="auto" hangingPunct="1">
              <a:spcAft>
                <a:spcPts val="0"/>
              </a:spcAft>
              <a:defRPr/>
            </a:pPr>
            <a:r>
              <a:rPr lang="en-US" dirty="0">
                <a:ea typeface="+mj-ea"/>
                <a:cs typeface="+mj-cs"/>
              </a:rPr>
              <a:t>Heart Directs Behavior</a:t>
            </a:r>
          </a:p>
        </p:txBody>
      </p:sp>
      <p:sp>
        <p:nvSpPr>
          <p:cNvPr id="46094" name="Line 6"/>
          <p:cNvSpPr>
            <a:spLocks noChangeShapeType="1"/>
          </p:cNvSpPr>
          <p:nvPr/>
        </p:nvSpPr>
        <p:spPr bwMode="auto">
          <a:xfrm flipH="1">
            <a:off x="1595438" y="2514600"/>
            <a:ext cx="0" cy="1876426"/>
          </a:xfrm>
          <a:prstGeom prst="line">
            <a:avLst/>
          </a:prstGeom>
          <a:noFill/>
          <a:ln w="762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46095" name="Line 7"/>
          <p:cNvSpPr>
            <a:spLocks noChangeShapeType="1"/>
          </p:cNvSpPr>
          <p:nvPr/>
        </p:nvSpPr>
        <p:spPr bwMode="auto">
          <a:xfrm flipV="1">
            <a:off x="1600200" y="3962400"/>
            <a:ext cx="304800" cy="457200"/>
          </a:xfrm>
          <a:prstGeom prst="line">
            <a:avLst/>
          </a:prstGeom>
          <a:noFill/>
          <a:ln w="762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46096" name="Line 8"/>
          <p:cNvSpPr>
            <a:spLocks noChangeShapeType="1"/>
          </p:cNvSpPr>
          <p:nvPr/>
        </p:nvSpPr>
        <p:spPr bwMode="auto">
          <a:xfrm flipH="1" flipV="1">
            <a:off x="1281113" y="3962400"/>
            <a:ext cx="304800" cy="457200"/>
          </a:xfrm>
          <a:prstGeom prst="line">
            <a:avLst/>
          </a:prstGeom>
          <a:noFill/>
          <a:ln w="762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pic>
        <p:nvPicPr>
          <p:cNvPr id="46097" name="Picture 19" descr="MCSO01677_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64478">
            <a:off x="828675" y="889574"/>
            <a:ext cx="1854200" cy="17113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2" name="Text Box 11"/>
          <p:cNvSpPr txBox="1">
            <a:spLocks noChangeArrowheads="1"/>
          </p:cNvSpPr>
          <p:nvPr/>
        </p:nvSpPr>
        <p:spPr bwMode="auto">
          <a:xfrm rot="21379260">
            <a:off x="242888" y="1227562"/>
            <a:ext cx="2667000"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spcBef>
                <a:spcPct val="50000"/>
              </a:spcBef>
              <a:defRPr/>
            </a:pPr>
            <a:r>
              <a:rPr lang="en-US" sz="2800" b="1" dirty="0">
                <a:latin typeface="+mj-lt"/>
                <a:ea typeface="+mn-ea"/>
              </a:rPr>
              <a:t>  Overflow</a:t>
            </a:r>
          </a:p>
        </p:txBody>
      </p:sp>
      <p:sp>
        <p:nvSpPr>
          <p:cNvPr id="23" name="Text Box 4"/>
          <p:cNvSpPr txBox="1">
            <a:spLocks noChangeArrowheads="1"/>
          </p:cNvSpPr>
          <p:nvPr/>
        </p:nvSpPr>
        <p:spPr bwMode="auto">
          <a:xfrm>
            <a:off x="685800" y="2501205"/>
            <a:ext cx="2083648" cy="138499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r>
              <a:rPr lang="en-US" sz="2800" dirty="0">
                <a:latin typeface="+mj-lt"/>
                <a:ea typeface="+mn-ea"/>
              </a:rPr>
              <a:t>Matt. 15:17-20</a:t>
            </a:r>
          </a:p>
          <a:p>
            <a:pPr>
              <a:defRPr/>
            </a:pPr>
            <a:r>
              <a:rPr lang="en-US" sz="2800" dirty="0">
                <a:latin typeface="+mj-lt"/>
                <a:ea typeface="+mn-ea"/>
              </a:rPr>
              <a:t>Luke  6:43-45</a:t>
            </a:r>
          </a:p>
          <a:p>
            <a:pPr>
              <a:defRPr/>
            </a:pPr>
            <a:r>
              <a:rPr lang="en-US" sz="2800" dirty="0">
                <a:latin typeface="+mj-lt"/>
                <a:ea typeface="+mn-ea"/>
              </a:rPr>
              <a:t>Mark  7:17-23</a:t>
            </a:r>
          </a:p>
        </p:txBody>
      </p:sp>
    </p:spTree>
    <p:extLst>
      <p:ext uri="{BB962C8B-B14F-4D97-AF65-F5344CB8AC3E}">
        <p14:creationId xmlns:p14="http://schemas.microsoft.com/office/powerpoint/2010/main" val="254454633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4"/>
          <p:cNvSpPr txBox="1">
            <a:spLocks noChangeArrowheads="1"/>
          </p:cNvSpPr>
          <p:nvPr/>
        </p:nvSpPr>
        <p:spPr bwMode="auto">
          <a:xfrm>
            <a:off x="3733800" y="2593976"/>
            <a:ext cx="4724400"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4400">
                <a:solidFill>
                  <a:schemeClr val="tx1"/>
                </a:solidFill>
                <a:latin typeface="Comic Sans MS" charset="0"/>
                <a:ea typeface="ＭＳ Ｐゴシック" charset="0"/>
                <a:cs typeface="Times New Roman" charset="0"/>
              </a:defRPr>
            </a:lvl1pPr>
            <a:lvl2pPr marL="742950" indent="-285750" eaLnBrk="0" hangingPunct="0">
              <a:defRPr sz="4400">
                <a:solidFill>
                  <a:schemeClr val="tx1"/>
                </a:solidFill>
                <a:latin typeface="Comic Sans MS" charset="0"/>
                <a:ea typeface="Times New Roman" charset="0"/>
                <a:cs typeface="Times New Roman" charset="0"/>
              </a:defRPr>
            </a:lvl2pPr>
            <a:lvl3pPr marL="1143000" indent="-228600" eaLnBrk="0" hangingPunct="0">
              <a:defRPr sz="4400">
                <a:solidFill>
                  <a:schemeClr val="tx1"/>
                </a:solidFill>
                <a:latin typeface="Comic Sans MS" charset="0"/>
                <a:ea typeface="Times New Roman" charset="0"/>
                <a:cs typeface="Times New Roman" charset="0"/>
              </a:defRPr>
            </a:lvl3pPr>
            <a:lvl4pPr marL="1600200" indent="-228600" eaLnBrk="0" hangingPunct="0">
              <a:defRPr sz="4400">
                <a:solidFill>
                  <a:schemeClr val="tx1"/>
                </a:solidFill>
                <a:latin typeface="Comic Sans MS" charset="0"/>
                <a:ea typeface="Times New Roman" charset="0"/>
                <a:cs typeface="Times New Roman" charset="0"/>
              </a:defRPr>
            </a:lvl4pPr>
            <a:lvl5pPr marL="2057400" indent="-228600" eaLnBrk="0" hangingPunct="0">
              <a:defRPr sz="4400">
                <a:solidFill>
                  <a:schemeClr val="tx1"/>
                </a:solidFill>
                <a:latin typeface="Comic Sans MS" charset="0"/>
                <a:ea typeface="Times New Roman" charset="0"/>
                <a:cs typeface="Times New Roman" charset="0"/>
              </a:defRPr>
            </a:lvl5pPr>
            <a:lvl6pPr marL="25146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718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290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8862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a:defRPr/>
            </a:pPr>
            <a:r>
              <a:rPr lang="en-US" sz="2000"/>
              <a:t>   </a:t>
            </a:r>
          </a:p>
        </p:txBody>
      </p:sp>
      <p:sp>
        <p:nvSpPr>
          <p:cNvPr id="39941" name="Text Box 5"/>
          <p:cNvSpPr txBox="1">
            <a:spLocks noChangeArrowheads="1"/>
          </p:cNvSpPr>
          <p:nvPr/>
        </p:nvSpPr>
        <p:spPr bwMode="auto">
          <a:xfrm>
            <a:off x="3038820" y="1145039"/>
            <a:ext cx="5961959" cy="35846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spcBef>
                <a:spcPct val="50000"/>
              </a:spcBef>
              <a:defRPr/>
            </a:pPr>
            <a:r>
              <a:rPr lang="en-US" sz="2800" dirty="0">
                <a:latin typeface="Helvetica" pitchFamily="2" charset="0"/>
              </a:rPr>
              <a:t>Ungodly behavior     Godly behavior</a:t>
            </a:r>
          </a:p>
          <a:p>
            <a:pPr>
              <a:lnSpc>
                <a:spcPct val="50000"/>
              </a:lnSpc>
              <a:spcBef>
                <a:spcPct val="50000"/>
              </a:spcBef>
              <a:defRPr/>
            </a:pPr>
            <a:r>
              <a:rPr lang="en-US" sz="2800" dirty="0">
                <a:latin typeface="Helvetica" pitchFamily="2" charset="0"/>
              </a:rPr>
              <a:t>      </a:t>
            </a:r>
            <a:r>
              <a:rPr lang="en-US" sz="2800" u="sng" dirty="0">
                <a:latin typeface="Helvetica" pitchFamily="2" charset="0"/>
              </a:rPr>
              <a:t>Attitude</a:t>
            </a:r>
            <a:r>
              <a:rPr lang="en-US" sz="2800" dirty="0">
                <a:latin typeface="Helvetica" pitchFamily="2" charset="0"/>
              </a:rPr>
              <a:t>		          </a:t>
            </a:r>
            <a:r>
              <a:rPr lang="en-US" sz="2800" u="sng" dirty="0">
                <a:latin typeface="Helvetica" pitchFamily="2" charset="0"/>
              </a:rPr>
              <a:t>Attitude</a:t>
            </a:r>
          </a:p>
          <a:p>
            <a:pPr>
              <a:lnSpc>
                <a:spcPct val="50000"/>
              </a:lnSpc>
              <a:spcBef>
                <a:spcPct val="50000"/>
              </a:spcBef>
              <a:defRPr/>
            </a:pPr>
            <a:endParaRPr lang="en-US" sz="2800" u="sng" dirty="0">
              <a:latin typeface="Helvetica" pitchFamily="2" charset="0"/>
            </a:endParaRPr>
          </a:p>
          <a:p>
            <a:pPr>
              <a:lnSpc>
                <a:spcPct val="50000"/>
              </a:lnSpc>
              <a:spcBef>
                <a:spcPct val="50000"/>
              </a:spcBef>
              <a:defRPr/>
            </a:pPr>
            <a:endParaRPr lang="en-US" sz="2800" dirty="0">
              <a:latin typeface="Helvetica" pitchFamily="2" charset="0"/>
            </a:endParaRPr>
          </a:p>
          <a:p>
            <a:pPr>
              <a:lnSpc>
                <a:spcPct val="50000"/>
              </a:lnSpc>
              <a:spcBef>
                <a:spcPct val="50000"/>
              </a:spcBef>
              <a:defRPr/>
            </a:pPr>
            <a:endParaRPr lang="en-US" sz="2800" dirty="0">
              <a:latin typeface="Helvetica" pitchFamily="2" charset="0"/>
            </a:endParaRPr>
          </a:p>
          <a:p>
            <a:pPr>
              <a:lnSpc>
                <a:spcPct val="50000"/>
              </a:lnSpc>
              <a:spcBef>
                <a:spcPct val="50000"/>
              </a:spcBef>
              <a:defRPr/>
            </a:pPr>
            <a:r>
              <a:rPr lang="en-US" sz="2800" dirty="0">
                <a:latin typeface="Helvetica" pitchFamily="2" charset="0"/>
              </a:rPr>
              <a:t>        </a:t>
            </a:r>
            <a:r>
              <a:rPr lang="en-US" sz="2800" u="sng" dirty="0">
                <a:latin typeface="Helvetica" pitchFamily="2" charset="0"/>
              </a:rPr>
              <a:t>Behavior</a:t>
            </a:r>
            <a:r>
              <a:rPr lang="en-US" sz="2800" dirty="0">
                <a:latin typeface="Helvetica" pitchFamily="2" charset="0"/>
              </a:rPr>
              <a:t>	         	  </a:t>
            </a:r>
            <a:r>
              <a:rPr lang="en-US" sz="2800" u="sng" dirty="0">
                <a:latin typeface="Helvetica" pitchFamily="2" charset="0"/>
              </a:rPr>
              <a:t>Behavior</a:t>
            </a:r>
          </a:p>
          <a:p>
            <a:pPr>
              <a:lnSpc>
                <a:spcPct val="50000"/>
              </a:lnSpc>
              <a:spcBef>
                <a:spcPct val="50000"/>
              </a:spcBef>
              <a:defRPr/>
            </a:pPr>
            <a:endParaRPr lang="en-US" sz="2800" dirty="0">
              <a:latin typeface="Helvetica" pitchFamily="2" charset="0"/>
            </a:endParaRPr>
          </a:p>
          <a:p>
            <a:pPr>
              <a:lnSpc>
                <a:spcPct val="50000"/>
              </a:lnSpc>
              <a:spcBef>
                <a:spcPct val="50000"/>
              </a:spcBef>
              <a:defRPr/>
            </a:pPr>
            <a:r>
              <a:rPr lang="en-US" sz="2800" dirty="0">
                <a:latin typeface="Helvetica" pitchFamily="2" charset="0"/>
              </a:rPr>
              <a:t>        Fighting		  Sharing</a:t>
            </a:r>
          </a:p>
        </p:txBody>
      </p:sp>
      <p:sp>
        <p:nvSpPr>
          <p:cNvPr id="41990" name="Line 6"/>
          <p:cNvSpPr>
            <a:spLocks noChangeShapeType="1"/>
          </p:cNvSpPr>
          <p:nvPr/>
        </p:nvSpPr>
        <p:spPr bwMode="auto">
          <a:xfrm>
            <a:off x="7391400" y="2057400"/>
            <a:ext cx="0" cy="12954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1991" name="Line 7"/>
          <p:cNvSpPr>
            <a:spLocks noChangeShapeType="1"/>
          </p:cNvSpPr>
          <p:nvPr/>
        </p:nvSpPr>
        <p:spPr bwMode="auto">
          <a:xfrm>
            <a:off x="4343400" y="2057401"/>
            <a:ext cx="0" cy="12954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1992" name="Line 8"/>
          <p:cNvSpPr>
            <a:spLocks noChangeShapeType="1"/>
          </p:cNvSpPr>
          <p:nvPr/>
        </p:nvSpPr>
        <p:spPr bwMode="auto">
          <a:xfrm>
            <a:off x="4343400" y="3810000"/>
            <a:ext cx="0" cy="10668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1993" name="Line 9"/>
          <p:cNvSpPr>
            <a:spLocks noChangeShapeType="1"/>
          </p:cNvSpPr>
          <p:nvPr/>
        </p:nvSpPr>
        <p:spPr bwMode="auto">
          <a:xfrm>
            <a:off x="7467600" y="3810000"/>
            <a:ext cx="0" cy="10668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39950" name="Text Box 14"/>
          <p:cNvSpPr txBox="1">
            <a:spLocks noChangeArrowheads="1"/>
          </p:cNvSpPr>
          <p:nvPr/>
        </p:nvSpPr>
        <p:spPr bwMode="auto">
          <a:xfrm>
            <a:off x="304807" y="4343406"/>
            <a:ext cx="2562225" cy="9541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a:defRPr/>
            </a:pPr>
            <a:r>
              <a:rPr lang="en-US" sz="2800" dirty="0">
                <a:latin typeface="Helvetica" pitchFamily="2" charset="0"/>
              </a:rPr>
              <a:t>Behavior</a:t>
            </a:r>
          </a:p>
          <a:p>
            <a:pPr algn="ctr">
              <a:defRPr/>
            </a:pPr>
            <a:r>
              <a:rPr lang="en-US" sz="2800" dirty="0">
                <a:latin typeface="Helvetica" pitchFamily="2" charset="0"/>
              </a:rPr>
              <a:t>(say &amp; do)</a:t>
            </a:r>
          </a:p>
        </p:txBody>
      </p:sp>
      <p:sp>
        <p:nvSpPr>
          <p:cNvPr id="39951" name="Text Box 15"/>
          <p:cNvSpPr txBox="1">
            <a:spLocks noChangeArrowheads="1"/>
          </p:cNvSpPr>
          <p:nvPr/>
        </p:nvSpPr>
        <p:spPr bwMode="auto">
          <a:xfrm>
            <a:off x="88116" y="5410205"/>
            <a:ext cx="9055887"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a:defRPr/>
            </a:pPr>
            <a:r>
              <a:rPr lang="en-US" sz="2500" dirty="0">
                <a:latin typeface="Helvetica" pitchFamily="2" charset="0"/>
              </a:rPr>
              <a:t>What our students say and do flows from the heart.  Prov. 4:23</a:t>
            </a:r>
          </a:p>
          <a:p>
            <a:pPr algn="ctr">
              <a:defRPr/>
            </a:pPr>
            <a:r>
              <a:rPr lang="en-US" sz="2500" dirty="0">
                <a:latin typeface="Helvetica" pitchFamily="2" charset="0"/>
              </a:rPr>
              <a:t>Behavior cannot be understood in isolation from the heart.</a:t>
            </a:r>
          </a:p>
        </p:txBody>
      </p:sp>
      <p:sp>
        <p:nvSpPr>
          <p:cNvPr id="146450" name="Text Box 18"/>
          <p:cNvSpPr txBox="1">
            <a:spLocks noChangeArrowheads="1"/>
          </p:cNvSpPr>
          <p:nvPr/>
        </p:nvSpPr>
        <p:spPr bwMode="auto">
          <a:xfrm>
            <a:off x="2939654" y="2327272"/>
            <a:ext cx="6160289" cy="430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r>
              <a:rPr lang="en-US" sz="2200" b="1" dirty="0">
                <a:latin typeface="+mj-lt"/>
              </a:rPr>
              <a:t>       </a:t>
            </a:r>
            <a:endParaRPr lang="en-US" sz="2800" dirty="0">
              <a:latin typeface="Helvetica" pitchFamily="2" charset="0"/>
            </a:endParaRPr>
          </a:p>
        </p:txBody>
      </p:sp>
      <p:sp>
        <p:nvSpPr>
          <p:cNvPr id="41997" name="Rectangle 19"/>
          <p:cNvSpPr>
            <a:spLocks noGrp="1" noChangeArrowheads="1"/>
          </p:cNvSpPr>
          <p:nvPr>
            <p:ph type="title"/>
          </p:nvPr>
        </p:nvSpPr>
        <p:spPr>
          <a:xfrm>
            <a:off x="609600" y="30231"/>
            <a:ext cx="7924800" cy="1143000"/>
          </a:xfrm>
        </p:spPr>
        <p:txBody>
          <a:bodyPr>
            <a:normAutofit/>
          </a:bodyPr>
          <a:lstStyle/>
          <a:p>
            <a:pPr algn="ctr">
              <a:defRPr/>
            </a:pPr>
            <a:r>
              <a:rPr lang="en-US" sz="3200" dirty="0">
                <a:latin typeface="Helvetica" pitchFamily="2" charset="0"/>
              </a:rPr>
              <a:t>Heart Directs Behavior</a:t>
            </a:r>
          </a:p>
        </p:txBody>
      </p:sp>
      <p:sp>
        <p:nvSpPr>
          <p:cNvPr id="46094" name="Line 6"/>
          <p:cNvSpPr>
            <a:spLocks noChangeShapeType="1"/>
          </p:cNvSpPr>
          <p:nvPr/>
        </p:nvSpPr>
        <p:spPr bwMode="auto">
          <a:xfrm flipH="1">
            <a:off x="1595439" y="2514601"/>
            <a:ext cx="0" cy="1876427"/>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46095" name="Line 7"/>
          <p:cNvSpPr>
            <a:spLocks noChangeShapeType="1"/>
          </p:cNvSpPr>
          <p:nvPr/>
        </p:nvSpPr>
        <p:spPr bwMode="auto">
          <a:xfrm flipV="1">
            <a:off x="1600200" y="3962400"/>
            <a:ext cx="304800" cy="4572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46096" name="Line 8"/>
          <p:cNvSpPr>
            <a:spLocks noChangeShapeType="1"/>
          </p:cNvSpPr>
          <p:nvPr/>
        </p:nvSpPr>
        <p:spPr bwMode="auto">
          <a:xfrm flipH="1" flipV="1">
            <a:off x="1281113" y="3962400"/>
            <a:ext cx="304800" cy="4572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pic>
        <p:nvPicPr>
          <p:cNvPr id="46097" name="Picture 19" descr="MCSO01677_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64478">
            <a:off x="828675" y="889577"/>
            <a:ext cx="1854200" cy="17113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22" name="Text Box 11"/>
          <p:cNvSpPr txBox="1">
            <a:spLocks noChangeArrowheads="1"/>
          </p:cNvSpPr>
          <p:nvPr/>
        </p:nvSpPr>
        <p:spPr bwMode="auto">
          <a:xfrm rot="21379260">
            <a:off x="242888" y="1227562"/>
            <a:ext cx="26670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spcBef>
                <a:spcPct val="50000"/>
              </a:spcBef>
              <a:defRPr/>
            </a:pPr>
            <a:r>
              <a:rPr lang="en-US" sz="2800" b="1" dirty="0">
                <a:latin typeface="+mj-lt"/>
              </a:rPr>
              <a:t>  Overflow</a:t>
            </a:r>
          </a:p>
        </p:txBody>
      </p:sp>
      <p:sp>
        <p:nvSpPr>
          <p:cNvPr id="23" name="Text Box 4"/>
          <p:cNvSpPr txBox="1">
            <a:spLocks noChangeArrowheads="1"/>
          </p:cNvSpPr>
          <p:nvPr/>
        </p:nvSpPr>
        <p:spPr bwMode="auto">
          <a:xfrm>
            <a:off x="609600" y="2577405"/>
            <a:ext cx="2504212" cy="13849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r>
              <a:rPr lang="en-US" sz="2800" dirty="0">
                <a:latin typeface="Helvetica" pitchFamily="2" charset="0"/>
              </a:rPr>
              <a:t>Matt. 15:17-20</a:t>
            </a:r>
          </a:p>
          <a:p>
            <a:pPr>
              <a:defRPr/>
            </a:pPr>
            <a:r>
              <a:rPr lang="en-US" sz="2800" dirty="0">
                <a:latin typeface="Helvetica" pitchFamily="2" charset="0"/>
              </a:rPr>
              <a:t>Luke  6:43-45</a:t>
            </a:r>
          </a:p>
          <a:p>
            <a:pPr>
              <a:defRPr/>
            </a:pPr>
            <a:r>
              <a:rPr lang="en-US" sz="2800" dirty="0">
                <a:latin typeface="Helvetica" pitchFamily="2" charset="0"/>
              </a:rPr>
              <a:t>Mark  7:17-23</a:t>
            </a:r>
          </a:p>
        </p:txBody>
      </p:sp>
    </p:spTree>
    <p:extLst>
      <p:ext uri="{BB962C8B-B14F-4D97-AF65-F5344CB8AC3E}">
        <p14:creationId xmlns:p14="http://schemas.microsoft.com/office/powerpoint/2010/main" val="67916653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4"/>
          <p:cNvSpPr txBox="1">
            <a:spLocks noChangeArrowheads="1"/>
          </p:cNvSpPr>
          <p:nvPr/>
        </p:nvSpPr>
        <p:spPr bwMode="auto">
          <a:xfrm>
            <a:off x="3733800" y="2593976"/>
            <a:ext cx="4724400"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4400">
                <a:solidFill>
                  <a:schemeClr val="tx1"/>
                </a:solidFill>
                <a:latin typeface="Comic Sans MS" charset="0"/>
                <a:ea typeface="ＭＳ Ｐゴシック" charset="0"/>
                <a:cs typeface="Times New Roman" charset="0"/>
              </a:defRPr>
            </a:lvl1pPr>
            <a:lvl2pPr marL="742950" indent="-285750" eaLnBrk="0" hangingPunct="0">
              <a:defRPr sz="4400">
                <a:solidFill>
                  <a:schemeClr val="tx1"/>
                </a:solidFill>
                <a:latin typeface="Comic Sans MS" charset="0"/>
                <a:ea typeface="Times New Roman" charset="0"/>
                <a:cs typeface="Times New Roman" charset="0"/>
              </a:defRPr>
            </a:lvl2pPr>
            <a:lvl3pPr marL="1143000" indent="-228600" eaLnBrk="0" hangingPunct="0">
              <a:defRPr sz="4400">
                <a:solidFill>
                  <a:schemeClr val="tx1"/>
                </a:solidFill>
                <a:latin typeface="Comic Sans MS" charset="0"/>
                <a:ea typeface="Times New Roman" charset="0"/>
                <a:cs typeface="Times New Roman" charset="0"/>
              </a:defRPr>
            </a:lvl3pPr>
            <a:lvl4pPr marL="1600200" indent="-228600" eaLnBrk="0" hangingPunct="0">
              <a:defRPr sz="4400">
                <a:solidFill>
                  <a:schemeClr val="tx1"/>
                </a:solidFill>
                <a:latin typeface="Comic Sans MS" charset="0"/>
                <a:ea typeface="Times New Roman" charset="0"/>
                <a:cs typeface="Times New Roman" charset="0"/>
              </a:defRPr>
            </a:lvl4pPr>
            <a:lvl5pPr marL="2057400" indent="-228600" eaLnBrk="0" hangingPunct="0">
              <a:defRPr sz="4400">
                <a:solidFill>
                  <a:schemeClr val="tx1"/>
                </a:solidFill>
                <a:latin typeface="Comic Sans MS" charset="0"/>
                <a:ea typeface="Times New Roman" charset="0"/>
                <a:cs typeface="Times New Roman" charset="0"/>
              </a:defRPr>
            </a:lvl5pPr>
            <a:lvl6pPr marL="25146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718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290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8862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a:defRPr/>
            </a:pPr>
            <a:r>
              <a:rPr lang="en-US" sz="2000"/>
              <a:t>   </a:t>
            </a:r>
          </a:p>
        </p:txBody>
      </p:sp>
      <p:sp>
        <p:nvSpPr>
          <p:cNvPr id="39941" name="Text Box 5"/>
          <p:cNvSpPr txBox="1">
            <a:spLocks noChangeArrowheads="1"/>
          </p:cNvSpPr>
          <p:nvPr/>
        </p:nvSpPr>
        <p:spPr bwMode="auto">
          <a:xfrm>
            <a:off x="3038820" y="1145039"/>
            <a:ext cx="5961959" cy="35846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spcBef>
                <a:spcPct val="50000"/>
              </a:spcBef>
              <a:defRPr/>
            </a:pPr>
            <a:r>
              <a:rPr lang="en-US" sz="2800" dirty="0">
                <a:latin typeface="Helvetica" pitchFamily="2" charset="0"/>
              </a:rPr>
              <a:t>Ungodly behavior     Godly behavior</a:t>
            </a:r>
          </a:p>
          <a:p>
            <a:pPr>
              <a:lnSpc>
                <a:spcPct val="50000"/>
              </a:lnSpc>
              <a:spcBef>
                <a:spcPct val="50000"/>
              </a:spcBef>
              <a:defRPr/>
            </a:pPr>
            <a:r>
              <a:rPr lang="en-US" sz="2800" dirty="0">
                <a:latin typeface="Helvetica" pitchFamily="2" charset="0"/>
              </a:rPr>
              <a:t>      </a:t>
            </a:r>
            <a:r>
              <a:rPr lang="en-US" sz="2800" u="sng" dirty="0">
                <a:latin typeface="Helvetica" pitchFamily="2" charset="0"/>
              </a:rPr>
              <a:t>Attitude</a:t>
            </a:r>
            <a:r>
              <a:rPr lang="en-US" sz="2800" dirty="0">
                <a:latin typeface="Helvetica" pitchFamily="2" charset="0"/>
              </a:rPr>
              <a:t>		          </a:t>
            </a:r>
            <a:r>
              <a:rPr lang="en-US" sz="2800" u="sng" dirty="0">
                <a:latin typeface="Helvetica" pitchFamily="2" charset="0"/>
              </a:rPr>
              <a:t>Attitude</a:t>
            </a:r>
          </a:p>
          <a:p>
            <a:pPr>
              <a:lnSpc>
                <a:spcPct val="50000"/>
              </a:lnSpc>
              <a:spcBef>
                <a:spcPct val="50000"/>
              </a:spcBef>
              <a:defRPr/>
            </a:pPr>
            <a:endParaRPr lang="en-US" sz="2800" u="sng" dirty="0">
              <a:latin typeface="Helvetica" pitchFamily="2" charset="0"/>
            </a:endParaRPr>
          </a:p>
          <a:p>
            <a:pPr>
              <a:lnSpc>
                <a:spcPct val="50000"/>
              </a:lnSpc>
              <a:spcBef>
                <a:spcPct val="50000"/>
              </a:spcBef>
              <a:defRPr/>
            </a:pPr>
            <a:endParaRPr lang="en-US" sz="2800" dirty="0">
              <a:latin typeface="Helvetica" pitchFamily="2" charset="0"/>
            </a:endParaRPr>
          </a:p>
          <a:p>
            <a:pPr>
              <a:lnSpc>
                <a:spcPct val="50000"/>
              </a:lnSpc>
              <a:spcBef>
                <a:spcPct val="50000"/>
              </a:spcBef>
              <a:defRPr/>
            </a:pPr>
            <a:endParaRPr lang="en-US" sz="2800" dirty="0">
              <a:latin typeface="Helvetica" pitchFamily="2" charset="0"/>
            </a:endParaRPr>
          </a:p>
          <a:p>
            <a:pPr>
              <a:lnSpc>
                <a:spcPct val="50000"/>
              </a:lnSpc>
              <a:spcBef>
                <a:spcPct val="50000"/>
              </a:spcBef>
              <a:defRPr/>
            </a:pPr>
            <a:r>
              <a:rPr lang="en-US" sz="2800" dirty="0">
                <a:latin typeface="Helvetica" pitchFamily="2" charset="0"/>
              </a:rPr>
              <a:t>        </a:t>
            </a:r>
            <a:r>
              <a:rPr lang="en-US" sz="2800" u="sng" dirty="0">
                <a:latin typeface="Helvetica" pitchFamily="2" charset="0"/>
              </a:rPr>
              <a:t>Behavior</a:t>
            </a:r>
            <a:r>
              <a:rPr lang="en-US" sz="2800" dirty="0">
                <a:latin typeface="Helvetica" pitchFamily="2" charset="0"/>
              </a:rPr>
              <a:t>	         	  </a:t>
            </a:r>
            <a:r>
              <a:rPr lang="en-US" sz="2800" u="sng" dirty="0">
                <a:latin typeface="Helvetica" pitchFamily="2" charset="0"/>
              </a:rPr>
              <a:t>Behavior</a:t>
            </a:r>
          </a:p>
          <a:p>
            <a:pPr>
              <a:lnSpc>
                <a:spcPct val="50000"/>
              </a:lnSpc>
              <a:spcBef>
                <a:spcPct val="50000"/>
              </a:spcBef>
              <a:defRPr/>
            </a:pPr>
            <a:endParaRPr lang="en-US" sz="2800" dirty="0">
              <a:latin typeface="Helvetica" pitchFamily="2" charset="0"/>
            </a:endParaRPr>
          </a:p>
          <a:p>
            <a:pPr>
              <a:lnSpc>
                <a:spcPct val="50000"/>
              </a:lnSpc>
              <a:spcBef>
                <a:spcPct val="50000"/>
              </a:spcBef>
              <a:defRPr/>
            </a:pPr>
            <a:r>
              <a:rPr lang="en-US" sz="2800" dirty="0">
                <a:latin typeface="Helvetica" pitchFamily="2" charset="0"/>
              </a:rPr>
              <a:t>        Fighting		  Sharing</a:t>
            </a:r>
          </a:p>
        </p:txBody>
      </p:sp>
      <p:sp>
        <p:nvSpPr>
          <p:cNvPr id="41990" name="Line 6"/>
          <p:cNvSpPr>
            <a:spLocks noChangeShapeType="1"/>
          </p:cNvSpPr>
          <p:nvPr/>
        </p:nvSpPr>
        <p:spPr bwMode="auto">
          <a:xfrm>
            <a:off x="7391400" y="2146331"/>
            <a:ext cx="0" cy="12954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1991" name="Line 7"/>
          <p:cNvSpPr>
            <a:spLocks noChangeShapeType="1"/>
          </p:cNvSpPr>
          <p:nvPr/>
        </p:nvSpPr>
        <p:spPr bwMode="auto">
          <a:xfrm>
            <a:off x="4343400" y="2057401"/>
            <a:ext cx="0" cy="12954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1992" name="Line 8"/>
          <p:cNvSpPr>
            <a:spLocks noChangeShapeType="1"/>
          </p:cNvSpPr>
          <p:nvPr/>
        </p:nvSpPr>
        <p:spPr bwMode="auto">
          <a:xfrm>
            <a:off x="4419600" y="3810000"/>
            <a:ext cx="0" cy="10668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1993" name="Line 9"/>
          <p:cNvSpPr>
            <a:spLocks noChangeShapeType="1"/>
          </p:cNvSpPr>
          <p:nvPr/>
        </p:nvSpPr>
        <p:spPr bwMode="auto">
          <a:xfrm>
            <a:off x="7391400" y="3810000"/>
            <a:ext cx="0" cy="10668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39950" name="Text Box 14"/>
          <p:cNvSpPr txBox="1">
            <a:spLocks noChangeArrowheads="1"/>
          </p:cNvSpPr>
          <p:nvPr/>
        </p:nvSpPr>
        <p:spPr bwMode="auto">
          <a:xfrm>
            <a:off x="304807" y="4343406"/>
            <a:ext cx="2562225" cy="9541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a:defRPr/>
            </a:pPr>
            <a:r>
              <a:rPr lang="en-US" sz="2800" dirty="0">
                <a:latin typeface="Helvetica" pitchFamily="2" charset="0"/>
              </a:rPr>
              <a:t>Behavior</a:t>
            </a:r>
          </a:p>
          <a:p>
            <a:pPr algn="ctr">
              <a:defRPr/>
            </a:pPr>
            <a:r>
              <a:rPr lang="en-US" sz="2800" dirty="0">
                <a:latin typeface="Helvetica" pitchFamily="2" charset="0"/>
              </a:rPr>
              <a:t>(say &amp; do)</a:t>
            </a:r>
          </a:p>
        </p:txBody>
      </p:sp>
      <p:sp>
        <p:nvSpPr>
          <p:cNvPr id="39951" name="Text Box 15"/>
          <p:cNvSpPr txBox="1">
            <a:spLocks noChangeArrowheads="1"/>
          </p:cNvSpPr>
          <p:nvPr/>
        </p:nvSpPr>
        <p:spPr bwMode="auto">
          <a:xfrm>
            <a:off x="88116" y="5410205"/>
            <a:ext cx="9055887"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a:defRPr/>
            </a:pPr>
            <a:r>
              <a:rPr lang="en-US" sz="2500" dirty="0">
                <a:latin typeface="Helvetica" pitchFamily="2" charset="0"/>
              </a:rPr>
              <a:t>What our students say and do flows from the heart.  Prov. 4:23</a:t>
            </a:r>
          </a:p>
          <a:p>
            <a:pPr algn="ctr">
              <a:defRPr/>
            </a:pPr>
            <a:r>
              <a:rPr lang="en-US" sz="2500" dirty="0">
                <a:latin typeface="Helvetica" pitchFamily="2" charset="0"/>
              </a:rPr>
              <a:t>Behavior cannot be understood in isolation from the heart.</a:t>
            </a:r>
          </a:p>
        </p:txBody>
      </p:sp>
      <p:sp>
        <p:nvSpPr>
          <p:cNvPr id="146450" name="Text Box 18"/>
          <p:cNvSpPr txBox="1">
            <a:spLocks noChangeArrowheads="1"/>
          </p:cNvSpPr>
          <p:nvPr/>
        </p:nvSpPr>
        <p:spPr bwMode="auto">
          <a:xfrm>
            <a:off x="2939654" y="2327272"/>
            <a:ext cx="6160289"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r>
              <a:rPr lang="en-US" sz="2200" b="1" dirty="0">
                <a:latin typeface="+mj-lt"/>
              </a:rPr>
              <a:t>        </a:t>
            </a:r>
            <a:r>
              <a:rPr lang="en-US" sz="2800" dirty="0">
                <a:latin typeface="Helvetica" pitchFamily="2" charset="0"/>
              </a:rPr>
              <a:t>Love of self	      Love of others</a:t>
            </a:r>
          </a:p>
        </p:txBody>
      </p:sp>
      <p:sp>
        <p:nvSpPr>
          <p:cNvPr id="41997" name="Rectangle 19"/>
          <p:cNvSpPr>
            <a:spLocks noGrp="1" noChangeArrowheads="1"/>
          </p:cNvSpPr>
          <p:nvPr>
            <p:ph type="title"/>
          </p:nvPr>
        </p:nvSpPr>
        <p:spPr>
          <a:xfrm>
            <a:off x="609600" y="30231"/>
            <a:ext cx="7924800" cy="1143000"/>
          </a:xfrm>
        </p:spPr>
        <p:txBody>
          <a:bodyPr>
            <a:normAutofit/>
          </a:bodyPr>
          <a:lstStyle/>
          <a:p>
            <a:pPr algn="ctr">
              <a:defRPr/>
            </a:pPr>
            <a:r>
              <a:rPr lang="en-US" sz="3200" dirty="0">
                <a:latin typeface="Helvetica" pitchFamily="2" charset="0"/>
              </a:rPr>
              <a:t>Heart Directs Behavior</a:t>
            </a:r>
          </a:p>
        </p:txBody>
      </p:sp>
      <p:sp>
        <p:nvSpPr>
          <p:cNvPr id="46094" name="Line 6"/>
          <p:cNvSpPr>
            <a:spLocks noChangeShapeType="1"/>
          </p:cNvSpPr>
          <p:nvPr/>
        </p:nvSpPr>
        <p:spPr bwMode="auto">
          <a:xfrm flipH="1">
            <a:off x="1595439" y="2514601"/>
            <a:ext cx="0" cy="1876427"/>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46095" name="Line 7"/>
          <p:cNvSpPr>
            <a:spLocks noChangeShapeType="1"/>
          </p:cNvSpPr>
          <p:nvPr/>
        </p:nvSpPr>
        <p:spPr bwMode="auto">
          <a:xfrm flipV="1">
            <a:off x="1600200" y="3962400"/>
            <a:ext cx="304800" cy="4572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46096" name="Line 8"/>
          <p:cNvSpPr>
            <a:spLocks noChangeShapeType="1"/>
          </p:cNvSpPr>
          <p:nvPr/>
        </p:nvSpPr>
        <p:spPr bwMode="auto">
          <a:xfrm flipH="1" flipV="1">
            <a:off x="1281113" y="3962400"/>
            <a:ext cx="304800" cy="4572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pic>
        <p:nvPicPr>
          <p:cNvPr id="46097" name="Picture 19" descr="MCSO01677_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64478">
            <a:off x="828675" y="889577"/>
            <a:ext cx="1854200" cy="17113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22" name="Text Box 11"/>
          <p:cNvSpPr txBox="1">
            <a:spLocks noChangeArrowheads="1"/>
          </p:cNvSpPr>
          <p:nvPr/>
        </p:nvSpPr>
        <p:spPr bwMode="auto">
          <a:xfrm rot="21379260">
            <a:off x="242888" y="1227562"/>
            <a:ext cx="26670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spcBef>
                <a:spcPct val="50000"/>
              </a:spcBef>
              <a:defRPr/>
            </a:pPr>
            <a:r>
              <a:rPr lang="en-US" sz="2800" b="1" dirty="0">
                <a:latin typeface="+mj-lt"/>
              </a:rPr>
              <a:t>  Overflow</a:t>
            </a:r>
          </a:p>
        </p:txBody>
      </p:sp>
      <p:sp>
        <p:nvSpPr>
          <p:cNvPr id="23" name="Text Box 4"/>
          <p:cNvSpPr txBox="1">
            <a:spLocks noChangeArrowheads="1"/>
          </p:cNvSpPr>
          <p:nvPr/>
        </p:nvSpPr>
        <p:spPr bwMode="auto">
          <a:xfrm>
            <a:off x="609600" y="2577405"/>
            <a:ext cx="2504212" cy="13849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r>
              <a:rPr lang="en-US" sz="2800" dirty="0">
                <a:latin typeface="Helvetica" pitchFamily="2" charset="0"/>
              </a:rPr>
              <a:t>Matt. 15:17-20</a:t>
            </a:r>
          </a:p>
          <a:p>
            <a:pPr>
              <a:defRPr/>
            </a:pPr>
            <a:r>
              <a:rPr lang="en-US" sz="2800" dirty="0">
                <a:latin typeface="Helvetica" pitchFamily="2" charset="0"/>
              </a:rPr>
              <a:t>Luke  6:43-45</a:t>
            </a:r>
          </a:p>
          <a:p>
            <a:pPr>
              <a:defRPr/>
            </a:pPr>
            <a:r>
              <a:rPr lang="en-US" sz="2800" dirty="0">
                <a:latin typeface="Helvetica" pitchFamily="2" charset="0"/>
              </a:rPr>
              <a:t>Mark  7:17-23</a:t>
            </a:r>
          </a:p>
        </p:txBody>
      </p:sp>
    </p:spTree>
    <p:extLst>
      <p:ext uri="{BB962C8B-B14F-4D97-AF65-F5344CB8AC3E}">
        <p14:creationId xmlns:p14="http://schemas.microsoft.com/office/powerpoint/2010/main" val="420432073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4"/>
          <p:cNvSpPr txBox="1">
            <a:spLocks noChangeArrowheads="1"/>
          </p:cNvSpPr>
          <p:nvPr/>
        </p:nvSpPr>
        <p:spPr bwMode="auto">
          <a:xfrm>
            <a:off x="3733800" y="2593976"/>
            <a:ext cx="4724400"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4400">
                <a:solidFill>
                  <a:schemeClr val="tx1"/>
                </a:solidFill>
                <a:latin typeface="Comic Sans MS" charset="0"/>
                <a:ea typeface="ＭＳ Ｐゴシック" charset="0"/>
                <a:cs typeface="Times New Roman" charset="0"/>
              </a:defRPr>
            </a:lvl1pPr>
            <a:lvl2pPr marL="742950" indent="-285750" eaLnBrk="0" hangingPunct="0">
              <a:defRPr sz="4400">
                <a:solidFill>
                  <a:schemeClr val="tx1"/>
                </a:solidFill>
                <a:latin typeface="Comic Sans MS" charset="0"/>
                <a:ea typeface="Times New Roman" charset="0"/>
                <a:cs typeface="Times New Roman" charset="0"/>
              </a:defRPr>
            </a:lvl2pPr>
            <a:lvl3pPr marL="1143000" indent="-228600" eaLnBrk="0" hangingPunct="0">
              <a:defRPr sz="4400">
                <a:solidFill>
                  <a:schemeClr val="tx1"/>
                </a:solidFill>
                <a:latin typeface="Comic Sans MS" charset="0"/>
                <a:ea typeface="Times New Roman" charset="0"/>
                <a:cs typeface="Times New Roman" charset="0"/>
              </a:defRPr>
            </a:lvl3pPr>
            <a:lvl4pPr marL="1600200" indent="-228600" eaLnBrk="0" hangingPunct="0">
              <a:defRPr sz="4400">
                <a:solidFill>
                  <a:schemeClr val="tx1"/>
                </a:solidFill>
                <a:latin typeface="Comic Sans MS" charset="0"/>
                <a:ea typeface="Times New Roman" charset="0"/>
                <a:cs typeface="Times New Roman" charset="0"/>
              </a:defRPr>
            </a:lvl4pPr>
            <a:lvl5pPr marL="2057400" indent="-228600" eaLnBrk="0" hangingPunct="0">
              <a:defRPr sz="4400">
                <a:solidFill>
                  <a:schemeClr val="tx1"/>
                </a:solidFill>
                <a:latin typeface="Comic Sans MS" charset="0"/>
                <a:ea typeface="Times New Roman" charset="0"/>
                <a:cs typeface="Times New Roman" charset="0"/>
              </a:defRPr>
            </a:lvl5pPr>
            <a:lvl6pPr marL="25146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718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290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8862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a:defRPr/>
            </a:pPr>
            <a:r>
              <a:rPr lang="en-US" sz="2000"/>
              <a:t>   </a:t>
            </a:r>
          </a:p>
        </p:txBody>
      </p:sp>
      <p:sp>
        <p:nvSpPr>
          <p:cNvPr id="39941" name="Text Box 5"/>
          <p:cNvSpPr txBox="1">
            <a:spLocks noChangeArrowheads="1"/>
          </p:cNvSpPr>
          <p:nvPr/>
        </p:nvSpPr>
        <p:spPr bwMode="auto">
          <a:xfrm>
            <a:off x="3038820" y="1145039"/>
            <a:ext cx="5961959" cy="35846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spcBef>
                <a:spcPct val="50000"/>
              </a:spcBef>
              <a:defRPr/>
            </a:pPr>
            <a:r>
              <a:rPr lang="en-US" sz="2800" dirty="0">
                <a:latin typeface="Helvetica" pitchFamily="2" charset="0"/>
              </a:rPr>
              <a:t>Ungodly behavior     Godly behavior</a:t>
            </a:r>
          </a:p>
          <a:p>
            <a:pPr>
              <a:lnSpc>
                <a:spcPct val="50000"/>
              </a:lnSpc>
              <a:spcBef>
                <a:spcPct val="50000"/>
              </a:spcBef>
              <a:defRPr/>
            </a:pPr>
            <a:r>
              <a:rPr lang="en-US" sz="2800" dirty="0">
                <a:latin typeface="Helvetica" pitchFamily="2" charset="0"/>
              </a:rPr>
              <a:t>      </a:t>
            </a:r>
            <a:r>
              <a:rPr lang="en-US" sz="2800" u="sng" dirty="0">
                <a:latin typeface="Helvetica" pitchFamily="2" charset="0"/>
              </a:rPr>
              <a:t>Attitude</a:t>
            </a:r>
            <a:r>
              <a:rPr lang="en-US" sz="2800" dirty="0">
                <a:latin typeface="Helvetica" pitchFamily="2" charset="0"/>
              </a:rPr>
              <a:t>		          </a:t>
            </a:r>
            <a:r>
              <a:rPr lang="en-US" sz="2800" u="sng" dirty="0">
                <a:latin typeface="Helvetica" pitchFamily="2" charset="0"/>
              </a:rPr>
              <a:t>Attitude</a:t>
            </a:r>
          </a:p>
          <a:p>
            <a:pPr>
              <a:lnSpc>
                <a:spcPct val="50000"/>
              </a:lnSpc>
              <a:spcBef>
                <a:spcPct val="50000"/>
              </a:spcBef>
              <a:defRPr/>
            </a:pPr>
            <a:endParaRPr lang="en-US" sz="2800" u="sng" dirty="0">
              <a:latin typeface="Helvetica" pitchFamily="2" charset="0"/>
            </a:endParaRPr>
          </a:p>
          <a:p>
            <a:pPr>
              <a:lnSpc>
                <a:spcPct val="50000"/>
              </a:lnSpc>
              <a:spcBef>
                <a:spcPct val="50000"/>
              </a:spcBef>
              <a:defRPr/>
            </a:pPr>
            <a:endParaRPr lang="en-US" sz="2800" dirty="0">
              <a:latin typeface="Helvetica" pitchFamily="2" charset="0"/>
            </a:endParaRPr>
          </a:p>
          <a:p>
            <a:pPr>
              <a:lnSpc>
                <a:spcPct val="50000"/>
              </a:lnSpc>
              <a:spcBef>
                <a:spcPct val="50000"/>
              </a:spcBef>
              <a:defRPr/>
            </a:pPr>
            <a:endParaRPr lang="en-US" sz="2800" dirty="0">
              <a:latin typeface="Helvetica" pitchFamily="2" charset="0"/>
            </a:endParaRPr>
          </a:p>
          <a:p>
            <a:pPr>
              <a:lnSpc>
                <a:spcPct val="50000"/>
              </a:lnSpc>
              <a:spcBef>
                <a:spcPct val="50000"/>
              </a:spcBef>
              <a:defRPr/>
            </a:pPr>
            <a:r>
              <a:rPr lang="en-US" sz="2800" dirty="0">
                <a:latin typeface="Helvetica" pitchFamily="2" charset="0"/>
              </a:rPr>
              <a:t>        </a:t>
            </a:r>
            <a:r>
              <a:rPr lang="en-US" sz="2800" u="sng" dirty="0">
                <a:latin typeface="Helvetica" pitchFamily="2" charset="0"/>
              </a:rPr>
              <a:t>Behavior</a:t>
            </a:r>
            <a:r>
              <a:rPr lang="en-US" sz="2800" dirty="0">
                <a:latin typeface="Helvetica" pitchFamily="2" charset="0"/>
              </a:rPr>
              <a:t>	         	  </a:t>
            </a:r>
            <a:r>
              <a:rPr lang="en-US" sz="2800" u="sng" dirty="0">
                <a:latin typeface="Helvetica" pitchFamily="2" charset="0"/>
              </a:rPr>
              <a:t>Behavior</a:t>
            </a:r>
          </a:p>
          <a:p>
            <a:pPr>
              <a:lnSpc>
                <a:spcPct val="50000"/>
              </a:lnSpc>
              <a:spcBef>
                <a:spcPct val="50000"/>
              </a:spcBef>
              <a:defRPr/>
            </a:pPr>
            <a:endParaRPr lang="en-US" sz="2800" dirty="0">
              <a:latin typeface="Helvetica" pitchFamily="2" charset="0"/>
            </a:endParaRPr>
          </a:p>
          <a:p>
            <a:pPr>
              <a:lnSpc>
                <a:spcPct val="50000"/>
              </a:lnSpc>
              <a:spcBef>
                <a:spcPct val="50000"/>
              </a:spcBef>
              <a:defRPr/>
            </a:pPr>
            <a:r>
              <a:rPr lang="en-US" sz="2800" dirty="0">
                <a:latin typeface="Helvetica" pitchFamily="2" charset="0"/>
              </a:rPr>
              <a:t>        Fighting		  Sharing</a:t>
            </a:r>
          </a:p>
        </p:txBody>
      </p:sp>
      <p:sp>
        <p:nvSpPr>
          <p:cNvPr id="41990" name="Line 6"/>
          <p:cNvSpPr>
            <a:spLocks noChangeShapeType="1"/>
          </p:cNvSpPr>
          <p:nvPr/>
        </p:nvSpPr>
        <p:spPr bwMode="auto">
          <a:xfrm>
            <a:off x="7391400" y="2146331"/>
            <a:ext cx="0" cy="12954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1991" name="Line 7"/>
          <p:cNvSpPr>
            <a:spLocks noChangeShapeType="1"/>
          </p:cNvSpPr>
          <p:nvPr/>
        </p:nvSpPr>
        <p:spPr bwMode="auto">
          <a:xfrm>
            <a:off x="4343400" y="2057401"/>
            <a:ext cx="0" cy="12954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1992" name="Line 8"/>
          <p:cNvSpPr>
            <a:spLocks noChangeShapeType="1"/>
          </p:cNvSpPr>
          <p:nvPr/>
        </p:nvSpPr>
        <p:spPr bwMode="auto">
          <a:xfrm>
            <a:off x="4343400" y="3810000"/>
            <a:ext cx="0" cy="10668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1993" name="Line 9"/>
          <p:cNvSpPr>
            <a:spLocks noChangeShapeType="1"/>
          </p:cNvSpPr>
          <p:nvPr/>
        </p:nvSpPr>
        <p:spPr bwMode="auto">
          <a:xfrm>
            <a:off x="7467600" y="3810006"/>
            <a:ext cx="0" cy="10668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39950" name="Text Box 14"/>
          <p:cNvSpPr txBox="1">
            <a:spLocks noChangeArrowheads="1"/>
          </p:cNvSpPr>
          <p:nvPr/>
        </p:nvSpPr>
        <p:spPr bwMode="auto">
          <a:xfrm>
            <a:off x="304807" y="4343406"/>
            <a:ext cx="2562225" cy="9541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a:defRPr/>
            </a:pPr>
            <a:r>
              <a:rPr lang="en-US" sz="2800" dirty="0">
                <a:latin typeface="Helvetica" pitchFamily="2" charset="0"/>
              </a:rPr>
              <a:t>Behavior</a:t>
            </a:r>
          </a:p>
          <a:p>
            <a:pPr algn="ctr">
              <a:defRPr/>
            </a:pPr>
            <a:r>
              <a:rPr lang="en-US" sz="2800" dirty="0">
                <a:latin typeface="Helvetica" pitchFamily="2" charset="0"/>
              </a:rPr>
              <a:t>(say &amp; do)</a:t>
            </a:r>
          </a:p>
        </p:txBody>
      </p:sp>
      <p:sp>
        <p:nvSpPr>
          <p:cNvPr id="39951" name="Text Box 15"/>
          <p:cNvSpPr txBox="1">
            <a:spLocks noChangeArrowheads="1"/>
          </p:cNvSpPr>
          <p:nvPr/>
        </p:nvSpPr>
        <p:spPr bwMode="auto">
          <a:xfrm>
            <a:off x="88116" y="5410205"/>
            <a:ext cx="9055887"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a:defRPr/>
            </a:pPr>
            <a:r>
              <a:rPr lang="en-US" sz="2500" dirty="0">
                <a:latin typeface="Helvetica" pitchFamily="2" charset="0"/>
              </a:rPr>
              <a:t>What our students say and do flows from the heart.  Prov. 4:23</a:t>
            </a:r>
          </a:p>
          <a:p>
            <a:pPr algn="ctr">
              <a:defRPr/>
            </a:pPr>
            <a:r>
              <a:rPr lang="en-US" sz="2500" dirty="0">
                <a:latin typeface="Helvetica" pitchFamily="2" charset="0"/>
              </a:rPr>
              <a:t>Behavior cannot be understood in isolation from the heart.</a:t>
            </a:r>
          </a:p>
        </p:txBody>
      </p:sp>
      <p:sp>
        <p:nvSpPr>
          <p:cNvPr id="146450" name="Text Box 18"/>
          <p:cNvSpPr txBox="1">
            <a:spLocks noChangeArrowheads="1"/>
          </p:cNvSpPr>
          <p:nvPr/>
        </p:nvSpPr>
        <p:spPr bwMode="auto">
          <a:xfrm>
            <a:off x="2939654" y="2327272"/>
            <a:ext cx="6160289"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r>
              <a:rPr lang="en-US" sz="2200" b="1" dirty="0">
                <a:latin typeface="+mj-lt"/>
              </a:rPr>
              <a:t>        </a:t>
            </a:r>
            <a:r>
              <a:rPr lang="en-US" sz="2800" dirty="0">
                <a:latin typeface="Helvetica" pitchFamily="2" charset="0"/>
              </a:rPr>
              <a:t>Love of self	      Love of others</a:t>
            </a:r>
          </a:p>
        </p:txBody>
      </p:sp>
      <p:sp>
        <p:nvSpPr>
          <p:cNvPr id="41997" name="Rectangle 19"/>
          <p:cNvSpPr>
            <a:spLocks noGrp="1" noChangeArrowheads="1"/>
          </p:cNvSpPr>
          <p:nvPr>
            <p:ph type="title"/>
          </p:nvPr>
        </p:nvSpPr>
        <p:spPr>
          <a:xfrm>
            <a:off x="609600" y="30231"/>
            <a:ext cx="7924800" cy="1143000"/>
          </a:xfrm>
        </p:spPr>
        <p:txBody>
          <a:bodyPr>
            <a:normAutofit/>
          </a:bodyPr>
          <a:lstStyle/>
          <a:p>
            <a:pPr algn="ctr">
              <a:defRPr/>
            </a:pPr>
            <a:r>
              <a:rPr lang="en-US" sz="3200" dirty="0">
                <a:latin typeface="Helvetica" pitchFamily="2" charset="0"/>
              </a:rPr>
              <a:t>Heart Directs Behavior</a:t>
            </a:r>
          </a:p>
        </p:txBody>
      </p:sp>
      <p:sp>
        <p:nvSpPr>
          <p:cNvPr id="46094" name="Line 6"/>
          <p:cNvSpPr>
            <a:spLocks noChangeShapeType="1"/>
          </p:cNvSpPr>
          <p:nvPr/>
        </p:nvSpPr>
        <p:spPr bwMode="auto">
          <a:xfrm flipH="1">
            <a:off x="1595439" y="2514601"/>
            <a:ext cx="0" cy="1876427"/>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46095" name="Line 7"/>
          <p:cNvSpPr>
            <a:spLocks noChangeShapeType="1"/>
          </p:cNvSpPr>
          <p:nvPr/>
        </p:nvSpPr>
        <p:spPr bwMode="auto">
          <a:xfrm flipV="1">
            <a:off x="1600200" y="3962400"/>
            <a:ext cx="304800" cy="4572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46096" name="Line 8"/>
          <p:cNvSpPr>
            <a:spLocks noChangeShapeType="1"/>
          </p:cNvSpPr>
          <p:nvPr/>
        </p:nvSpPr>
        <p:spPr bwMode="auto">
          <a:xfrm flipH="1" flipV="1">
            <a:off x="1281113" y="3962400"/>
            <a:ext cx="304800" cy="4572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pic>
        <p:nvPicPr>
          <p:cNvPr id="46097" name="Picture 19" descr="MCSO01677_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64478">
            <a:off x="828675" y="889577"/>
            <a:ext cx="1854200" cy="17113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22" name="Text Box 11"/>
          <p:cNvSpPr txBox="1">
            <a:spLocks noChangeArrowheads="1"/>
          </p:cNvSpPr>
          <p:nvPr/>
        </p:nvSpPr>
        <p:spPr bwMode="auto">
          <a:xfrm rot="21379260">
            <a:off x="242888" y="1227562"/>
            <a:ext cx="26670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spcBef>
                <a:spcPct val="50000"/>
              </a:spcBef>
              <a:defRPr/>
            </a:pPr>
            <a:r>
              <a:rPr lang="en-US" sz="2800" b="1" dirty="0">
                <a:latin typeface="+mj-lt"/>
              </a:rPr>
              <a:t>  Overflow</a:t>
            </a:r>
          </a:p>
        </p:txBody>
      </p:sp>
      <p:sp>
        <p:nvSpPr>
          <p:cNvPr id="23" name="Text Box 4"/>
          <p:cNvSpPr txBox="1">
            <a:spLocks noChangeArrowheads="1"/>
          </p:cNvSpPr>
          <p:nvPr/>
        </p:nvSpPr>
        <p:spPr bwMode="auto">
          <a:xfrm>
            <a:off x="609600" y="2577405"/>
            <a:ext cx="2504212" cy="13849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r>
              <a:rPr lang="en-US" sz="2800" dirty="0">
                <a:latin typeface="Helvetica" pitchFamily="2" charset="0"/>
              </a:rPr>
              <a:t>Matt. 15:17-20</a:t>
            </a:r>
          </a:p>
          <a:p>
            <a:pPr>
              <a:defRPr/>
            </a:pPr>
            <a:r>
              <a:rPr lang="en-US" sz="2800" dirty="0">
                <a:latin typeface="Helvetica" pitchFamily="2" charset="0"/>
              </a:rPr>
              <a:t>Luke  6:43-45</a:t>
            </a:r>
          </a:p>
          <a:p>
            <a:pPr>
              <a:defRPr/>
            </a:pPr>
            <a:r>
              <a:rPr lang="en-US" sz="2800" dirty="0">
                <a:latin typeface="Helvetica" pitchFamily="2" charset="0"/>
              </a:rPr>
              <a:t>Mark  7:17-23</a:t>
            </a:r>
          </a:p>
        </p:txBody>
      </p:sp>
      <p:sp>
        <p:nvSpPr>
          <p:cNvPr id="18" name="Rectangle 2"/>
          <p:cNvSpPr>
            <a:spLocks noChangeArrowheads="1"/>
          </p:cNvSpPr>
          <p:nvPr/>
        </p:nvSpPr>
        <p:spPr bwMode="auto">
          <a:xfrm>
            <a:off x="3581400" y="3260791"/>
            <a:ext cx="4953000" cy="1844610"/>
          </a:xfrm>
          <a:prstGeom prst="rect">
            <a:avLst/>
          </a:prstGeom>
          <a:noFill/>
          <a:ln w="57150" cmpd="sng">
            <a:solidFill>
              <a:schemeClr val="tx1">
                <a:lumMod val="95000"/>
              </a:schemeClr>
            </a:solidFill>
            <a:prstDash val="dashDot"/>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19" name="Freeform 17"/>
          <p:cNvSpPr>
            <a:spLocks/>
          </p:cNvSpPr>
          <p:nvPr/>
        </p:nvSpPr>
        <p:spPr bwMode="auto">
          <a:xfrm>
            <a:off x="5105400" y="3962404"/>
            <a:ext cx="1828800" cy="339725"/>
          </a:xfrm>
          <a:custGeom>
            <a:avLst/>
            <a:gdLst>
              <a:gd name="T0" fmla="*/ 0 w 1152"/>
              <a:gd name="T1" fmla="*/ 2147483647 h 214"/>
              <a:gd name="T2" fmla="*/ 2147483647 w 1152"/>
              <a:gd name="T3" fmla="*/ 2147483647 h 214"/>
              <a:gd name="T4" fmla="*/ 2147483647 w 1152"/>
              <a:gd name="T5" fmla="*/ 2147483647 h 214"/>
              <a:gd name="T6" fmla="*/ 0 60000 65536"/>
              <a:gd name="T7" fmla="*/ 0 60000 65536"/>
              <a:gd name="T8" fmla="*/ 0 60000 65536"/>
            </a:gdLst>
            <a:ahLst/>
            <a:cxnLst>
              <a:cxn ang="T6">
                <a:pos x="T0" y="T1"/>
              </a:cxn>
              <a:cxn ang="T7">
                <a:pos x="T2" y="T3"/>
              </a:cxn>
              <a:cxn ang="T8">
                <a:pos x="T4" y="T5"/>
              </a:cxn>
            </a:cxnLst>
            <a:rect l="0" t="0" r="r" b="b"/>
            <a:pathLst>
              <a:path w="1152" h="214">
                <a:moveTo>
                  <a:pt x="0" y="214"/>
                </a:moveTo>
                <a:cubicBezTo>
                  <a:pt x="88" y="182"/>
                  <a:pt x="195" y="44"/>
                  <a:pt x="528" y="22"/>
                </a:cubicBezTo>
                <a:cubicBezTo>
                  <a:pt x="861" y="0"/>
                  <a:pt x="1048" y="142"/>
                  <a:pt x="1152" y="166"/>
                </a:cubicBezTo>
              </a:path>
            </a:pathLst>
          </a:custGeom>
          <a:noFill/>
          <a:ln w="57150" cmpd="sng">
            <a:solidFill>
              <a:schemeClr val="tx1">
                <a:lumMod val="95000"/>
              </a:schemeClr>
            </a:solidFill>
            <a:round/>
            <a:headEnd type="none" w="med" len="med"/>
            <a:tailEnd type="arrow"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977083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4"/>
          <p:cNvSpPr txBox="1">
            <a:spLocks noChangeArrowheads="1"/>
          </p:cNvSpPr>
          <p:nvPr/>
        </p:nvSpPr>
        <p:spPr bwMode="auto">
          <a:xfrm>
            <a:off x="3733800" y="2593976"/>
            <a:ext cx="4724400"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4400">
                <a:solidFill>
                  <a:schemeClr val="tx1"/>
                </a:solidFill>
                <a:latin typeface="Comic Sans MS" charset="0"/>
                <a:ea typeface="ＭＳ Ｐゴシック" charset="0"/>
                <a:cs typeface="Times New Roman" charset="0"/>
              </a:defRPr>
            </a:lvl1pPr>
            <a:lvl2pPr marL="742950" indent="-285750" eaLnBrk="0" hangingPunct="0">
              <a:defRPr sz="4400">
                <a:solidFill>
                  <a:schemeClr val="tx1"/>
                </a:solidFill>
                <a:latin typeface="Comic Sans MS" charset="0"/>
                <a:ea typeface="Times New Roman" charset="0"/>
                <a:cs typeface="Times New Roman" charset="0"/>
              </a:defRPr>
            </a:lvl2pPr>
            <a:lvl3pPr marL="1143000" indent="-228600" eaLnBrk="0" hangingPunct="0">
              <a:defRPr sz="4400">
                <a:solidFill>
                  <a:schemeClr val="tx1"/>
                </a:solidFill>
                <a:latin typeface="Comic Sans MS" charset="0"/>
                <a:ea typeface="Times New Roman" charset="0"/>
                <a:cs typeface="Times New Roman" charset="0"/>
              </a:defRPr>
            </a:lvl3pPr>
            <a:lvl4pPr marL="1600200" indent="-228600" eaLnBrk="0" hangingPunct="0">
              <a:defRPr sz="4400">
                <a:solidFill>
                  <a:schemeClr val="tx1"/>
                </a:solidFill>
                <a:latin typeface="Comic Sans MS" charset="0"/>
                <a:ea typeface="Times New Roman" charset="0"/>
                <a:cs typeface="Times New Roman" charset="0"/>
              </a:defRPr>
            </a:lvl4pPr>
            <a:lvl5pPr marL="2057400" indent="-228600" eaLnBrk="0" hangingPunct="0">
              <a:defRPr sz="4400">
                <a:solidFill>
                  <a:schemeClr val="tx1"/>
                </a:solidFill>
                <a:latin typeface="Comic Sans MS" charset="0"/>
                <a:ea typeface="Times New Roman" charset="0"/>
                <a:cs typeface="Times New Roman" charset="0"/>
              </a:defRPr>
            </a:lvl5pPr>
            <a:lvl6pPr marL="25146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718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290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8862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a:defRPr/>
            </a:pPr>
            <a:r>
              <a:rPr lang="en-US" sz="2000"/>
              <a:t>   </a:t>
            </a:r>
          </a:p>
        </p:txBody>
      </p:sp>
      <p:sp>
        <p:nvSpPr>
          <p:cNvPr id="39941" name="Text Box 5"/>
          <p:cNvSpPr txBox="1">
            <a:spLocks noChangeArrowheads="1"/>
          </p:cNvSpPr>
          <p:nvPr/>
        </p:nvSpPr>
        <p:spPr bwMode="auto">
          <a:xfrm>
            <a:off x="3038820" y="1145039"/>
            <a:ext cx="5961959" cy="35846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spcBef>
                <a:spcPct val="50000"/>
              </a:spcBef>
              <a:defRPr/>
            </a:pPr>
            <a:r>
              <a:rPr lang="en-US" sz="2800" dirty="0">
                <a:latin typeface="Helvetica" pitchFamily="2" charset="0"/>
              </a:rPr>
              <a:t>Ungodly behavior     Godly behavior</a:t>
            </a:r>
          </a:p>
          <a:p>
            <a:pPr>
              <a:lnSpc>
                <a:spcPct val="50000"/>
              </a:lnSpc>
              <a:spcBef>
                <a:spcPct val="50000"/>
              </a:spcBef>
              <a:defRPr/>
            </a:pPr>
            <a:r>
              <a:rPr lang="en-US" sz="2800" dirty="0">
                <a:latin typeface="Helvetica" pitchFamily="2" charset="0"/>
              </a:rPr>
              <a:t>      </a:t>
            </a:r>
            <a:r>
              <a:rPr lang="en-US" sz="2800" u="sng" dirty="0">
                <a:latin typeface="Helvetica" pitchFamily="2" charset="0"/>
              </a:rPr>
              <a:t>Attitude</a:t>
            </a:r>
            <a:r>
              <a:rPr lang="en-US" sz="2800" dirty="0">
                <a:latin typeface="Helvetica" pitchFamily="2" charset="0"/>
              </a:rPr>
              <a:t>		          </a:t>
            </a:r>
            <a:r>
              <a:rPr lang="en-US" sz="2800" u="sng" dirty="0">
                <a:latin typeface="Helvetica" pitchFamily="2" charset="0"/>
              </a:rPr>
              <a:t>Attitude</a:t>
            </a:r>
          </a:p>
          <a:p>
            <a:pPr>
              <a:lnSpc>
                <a:spcPct val="50000"/>
              </a:lnSpc>
              <a:spcBef>
                <a:spcPct val="50000"/>
              </a:spcBef>
              <a:defRPr/>
            </a:pPr>
            <a:endParaRPr lang="en-US" sz="2800" u="sng" dirty="0">
              <a:latin typeface="Helvetica" pitchFamily="2" charset="0"/>
            </a:endParaRPr>
          </a:p>
          <a:p>
            <a:pPr>
              <a:lnSpc>
                <a:spcPct val="50000"/>
              </a:lnSpc>
              <a:spcBef>
                <a:spcPct val="50000"/>
              </a:spcBef>
              <a:defRPr/>
            </a:pPr>
            <a:endParaRPr lang="en-US" sz="2800" dirty="0">
              <a:latin typeface="Helvetica" pitchFamily="2" charset="0"/>
            </a:endParaRPr>
          </a:p>
          <a:p>
            <a:pPr>
              <a:lnSpc>
                <a:spcPct val="50000"/>
              </a:lnSpc>
              <a:spcBef>
                <a:spcPct val="50000"/>
              </a:spcBef>
              <a:defRPr/>
            </a:pPr>
            <a:endParaRPr lang="en-US" sz="2800" dirty="0">
              <a:latin typeface="Helvetica" pitchFamily="2" charset="0"/>
            </a:endParaRPr>
          </a:p>
          <a:p>
            <a:pPr>
              <a:lnSpc>
                <a:spcPct val="50000"/>
              </a:lnSpc>
              <a:spcBef>
                <a:spcPct val="50000"/>
              </a:spcBef>
              <a:defRPr/>
            </a:pPr>
            <a:r>
              <a:rPr lang="en-US" sz="2800" dirty="0">
                <a:latin typeface="Helvetica" pitchFamily="2" charset="0"/>
              </a:rPr>
              <a:t>        </a:t>
            </a:r>
            <a:r>
              <a:rPr lang="en-US" sz="2800" u="sng" dirty="0">
                <a:latin typeface="Helvetica" pitchFamily="2" charset="0"/>
              </a:rPr>
              <a:t>Behavior</a:t>
            </a:r>
            <a:r>
              <a:rPr lang="en-US" sz="2800" dirty="0">
                <a:latin typeface="Helvetica" pitchFamily="2" charset="0"/>
              </a:rPr>
              <a:t>	         	  </a:t>
            </a:r>
            <a:r>
              <a:rPr lang="en-US" sz="2800" u="sng" dirty="0">
                <a:latin typeface="Helvetica" pitchFamily="2" charset="0"/>
              </a:rPr>
              <a:t>Behavior</a:t>
            </a:r>
          </a:p>
          <a:p>
            <a:pPr>
              <a:lnSpc>
                <a:spcPct val="50000"/>
              </a:lnSpc>
              <a:spcBef>
                <a:spcPct val="50000"/>
              </a:spcBef>
              <a:defRPr/>
            </a:pPr>
            <a:endParaRPr lang="en-US" sz="2800" dirty="0">
              <a:latin typeface="Helvetica" pitchFamily="2" charset="0"/>
            </a:endParaRPr>
          </a:p>
          <a:p>
            <a:pPr>
              <a:lnSpc>
                <a:spcPct val="50000"/>
              </a:lnSpc>
              <a:spcBef>
                <a:spcPct val="50000"/>
              </a:spcBef>
              <a:defRPr/>
            </a:pPr>
            <a:r>
              <a:rPr lang="en-US" sz="2800" dirty="0">
                <a:latin typeface="Helvetica" pitchFamily="2" charset="0"/>
              </a:rPr>
              <a:t>        Fighting		  Sharing</a:t>
            </a:r>
          </a:p>
        </p:txBody>
      </p:sp>
      <p:sp>
        <p:nvSpPr>
          <p:cNvPr id="41990" name="Line 6"/>
          <p:cNvSpPr>
            <a:spLocks noChangeShapeType="1"/>
          </p:cNvSpPr>
          <p:nvPr/>
        </p:nvSpPr>
        <p:spPr bwMode="auto">
          <a:xfrm>
            <a:off x="7391400" y="2057400"/>
            <a:ext cx="0" cy="12954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1991" name="Line 7"/>
          <p:cNvSpPr>
            <a:spLocks noChangeShapeType="1"/>
          </p:cNvSpPr>
          <p:nvPr/>
        </p:nvSpPr>
        <p:spPr bwMode="auto">
          <a:xfrm>
            <a:off x="4343400" y="2057401"/>
            <a:ext cx="0" cy="12954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1992" name="Line 8"/>
          <p:cNvSpPr>
            <a:spLocks noChangeShapeType="1"/>
          </p:cNvSpPr>
          <p:nvPr/>
        </p:nvSpPr>
        <p:spPr bwMode="auto">
          <a:xfrm>
            <a:off x="4343400" y="3810006"/>
            <a:ext cx="0" cy="10668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1993" name="Line 9"/>
          <p:cNvSpPr>
            <a:spLocks noChangeShapeType="1"/>
          </p:cNvSpPr>
          <p:nvPr/>
        </p:nvSpPr>
        <p:spPr bwMode="auto">
          <a:xfrm>
            <a:off x="7467600" y="3810006"/>
            <a:ext cx="0" cy="10668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39950" name="Text Box 14"/>
          <p:cNvSpPr txBox="1">
            <a:spLocks noChangeArrowheads="1"/>
          </p:cNvSpPr>
          <p:nvPr/>
        </p:nvSpPr>
        <p:spPr bwMode="auto">
          <a:xfrm>
            <a:off x="304807" y="4343406"/>
            <a:ext cx="2562225" cy="9541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a:defRPr/>
            </a:pPr>
            <a:r>
              <a:rPr lang="en-US" sz="2800" dirty="0">
                <a:latin typeface="Helvetica" pitchFamily="2" charset="0"/>
              </a:rPr>
              <a:t>Behavior</a:t>
            </a:r>
          </a:p>
          <a:p>
            <a:pPr algn="ctr">
              <a:defRPr/>
            </a:pPr>
            <a:r>
              <a:rPr lang="en-US" sz="2800" dirty="0">
                <a:latin typeface="Helvetica" pitchFamily="2" charset="0"/>
              </a:rPr>
              <a:t>(say &amp; do)</a:t>
            </a:r>
          </a:p>
        </p:txBody>
      </p:sp>
      <p:sp>
        <p:nvSpPr>
          <p:cNvPr id="39951" name="Text Box 15"/>
          <p:cNvSpPr txBox="1">
            <a:spLocks noChangeArrowheads="1"/>
          </p:cNvSpPr>
          <p:nvPr/>
        </p:nvSpPr>
        <p:spPr bwMode="auto">
          <a:xfrm>
            <a:off x="88116" y="5410205"/>
            <a:ext cx="9055887"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a:defRPr/>
            </a:pPr>
            <a:r>
              <a:rPr lang="en-US" sz="2500" dirty="0">
                <a:latin typeface="Helvetica" pitchFamily="2" charset="0"/>
              </a:rPr>
              <a:t>What our students say and do flows from the heart.  Prov. 4:23</a:t>
            </a:r>
          </a:p>
          <a:p>
            <a:pPr algn="ctr">
              <a:defRPr/>
            </a:pPr>
            <a:r>
              <a:rPr lang="en-US" sz="2500" dirty="0">
                <a:latin typeface="Helvetica" pitchFamily="2" charset="0"/>
              </a:rPr>
              <a:t>Behavior cannot be understood in isolation from the heart.</a:t>
            </a:r>
          </a:p>
        </p:txBody>
      </p:sp>
      <p:sp>
        <p:nvSpPr>
          <p:cNvPr id="146450" name="Text Box 18"/>
          <p:cNvSpPr txBox="1">
            <a:spLocks noChangeArrowheads="1"/>
          </p:cNvSpPr>
          <p:nvPr/>
        </p:nvSpPr>
        <p:spPr bwMode="auto">
          <a:xfrm>
            <a:off x="2939654" y="2327272"/>
            <a:ext cx="6160289"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r>
              <a:rPr lang="en-US" sz="2200" b="1" dirty="0">
                <a:latin typeface="+mj-lt"/>
              </a:rPr>
              <a:t>        </a:t>
            </a:r>
            <a:r>
              <a:rPr lang="en-US" sz="2800" dirty="0">
                <a:latin typeface="Helvetica" pitchFamily="2" charset="0"/>
              </a:rPr>
              <a:t>Love of self	      Love of others</a:t>
            </a:r>
          </a:p>
        </p:txBody>
      </p:sp>
      <p:sp>
        <p:nvSpPr>
          <p:cNvPr id="41997" name="Rectangle 19"/>
          <p:cNvSpPr>
            <a:spLocks noGrp="1" noChangeArrowheads="1"/>
          </p:cNvSpPr>
          <p:nvPr>
            <p:ph type="title"/>
          </p:nvPr>
        </p:nvSpPr>
        <p:spPr>
          <a:xfrm>
            <a:off x="609600" y="30231"/>
            <a:ext cx="7924800" cy="1143000"/>
          </a:xfrm>
        </p:spPr>
        <p:txBody>
          <a:bodyPr>
            <a:normAutofit/>
          </a:bodyPr>
          <a:lstStyle/>
          <a:p>
            <a:pPr algn="ctr">
              <a:defRPr/>
            </a:pPr>
            <a:r>
              <a:rPr lang="en-US" sz="3200" dirty="0">
                <a:latin typeface="Helvetica" pitchFamily="2" charset="0"/>
              </a:rPr>
              <a:t>Heart Directs Behavior</a:t>
            </a:r>
          </a:p>
        </p:txBody>
      </p:sp>
      <p:sp>
        <p:nvSpPr>
          <p:cNvPr id="46094" name="Line 6"/>
          <p:cNvSpPr>
            <a:spLocks noChangeShapeType="1"/>
          </p:cNvSpPr>
          <p:nvPr/>
        </p:nvSpPr>
        <p:spPr bwMode="auto">
          <a:xfrm flipH="1">
            <a:off x="1595439" y="2514601"/>
            <a:ext cx="0" cy="1876427"/>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46095" name="Line 7"/>
          <p:cNvSpPr>
            <a:spLocks noChangeShapeType="1"/>
          </p:cNvSpPr>
          <p:nvPr/>
        </p:nvSpPr>
        <p:spPr bwMode="auto">
          <a:xfrm flipV="1">
            <a:off x="1600200" y="3962400"/>
            <a:ext cx="304800" cy="4572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46096" name="Line 8"/>
          <p:cNvSpPr>
            <a:spLocks noChangeShapeType="1"/>
          </p:cNvSpPr>
          <p:nvPr/>
        </p:nvSpPr>
        <p:spPr bwMode="auto">
          <a:xfrm flipH="1" flipV="1">
            <a:off x="1281113" y="3962400"/>
            <a:ext cx="304800" cy="4572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pic>
        <p:nvPicPr>
          <p:cNvPr id="46097" name="Picture 19" descr="MCSO01677_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64478">
            <a:off x="828675" y="889577"/>
            <a:ext cx="1854200" cy="17113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22" name="Text Box 11"/>
          <p:cNvSpPr txBox="1">
            <a:spLocks noChangeArrowheads="1"/>
          </p:cNvSpPr>
          <p:nvPr/>
        </p:nvSpPr>
        <p:spPr bwMode="auto">
          <a:xfrm rot="21379260">
            <a:off x="242888" y="1227562"/>
            <a:ext cx="26670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spcBef>
                <a:spcPct val="50000"/>
              </a:spcBef>
              <a:defRPr/>
            </a:pPr>
            <a:r>
              <a:rPr lang="en-US" sz="2800" b="1" dirty="0">
                <a:latin typeface="+mj-lt"/>
              </a:rPr>
              <a:t>  Overflow</a:t>
            </a:r>
          </a:p>
        </p:txBody>
      </p:sp>
      <p:sp>
        <p:nvSpPr>
          <p:cNvPr id="23" name="Text Box 4"/>
          <p:cNvSpPr txBox="1">
            <a:spLocks noChangeArrowheads="1"/>
          </p:cNvSpPr>
          <p:nvPr/>
        </p:nvSpPr>
        <p:spPr bwMode="auto">
          <a:xfrm>
            <a:off x="609600" y="2577405"/>
            <a:ext cx="2504212" cy="13849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r>
              <a:rPr lang="en-US" sz="2800" dirty="0">
                <a:latin typeface="Helvetica" pitchFamily="2" charset="0"/>
              </a:rPr>
              <a:t>Matt. 15:17-20</a:t>
            </a:r>
          </a:p>
          <a:p>
            <a:pPr>
              <a:defRPr/>
            </a:pPr>
            <a:r>
              <a:rPr lang="en-US" sz="2800" dirty="0">
                <a:latin typeface="Helvetica" pitchFamily="2" charset="0"/>
              </a:rPr>
              <a:t>Luke  6:43-45</a:t>
            </a:r>
          </a:p>
          <a:p>
            <a:pPr>
              <a:defRPr/>
            </a:pPr>
            <a:r>
              <a:rPr lang="en-US" sz="2800" dirty="0">
                <a:latin typeface="Helvetica" pitchFamily="2" charset="0"/>
              </a:rPr>
              <a:t>Mark  7:17-23</a:t>
            </a:r>
          </a:p>
        </p:txBody>
      </p:sp>
      <p:sp>
        <p:nvSpPr>
          <p:cNvPr id="18" name="Rectangle 2"/>
          <p:cNvSpPr>
            <a:spLocks noChangeArrowheads="1"/>
          </p:cNvSpPr>
          <p:nvPr/>
        </p:nvSpPr>
        <p:spPr bwMode="auto">
          <a:xfrm>
            <a:off x="3581400" y="3260791"/>
            <a:ext cx="4953000" cy="1844610"/>
          </a:xfrm>
          <a:prstGeom prst="rect">
            <a:avLst/>
          </a:prstGeom>
          <a:noFill/>
          <a:ln w="57150" cmpd="sng">
            <a:solidFill>
              <a:schemeClr val="tx1">
                <a:lumMod val="95000"/>
              </a:schemeClr>
            </a:solidFill>
            <a:prstDash val="dashDot"/>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19" name="Freeform 17"/>
          <p:cNvSpPr>
            <a:spLocks/>
          </p:cNvSpPr>
          <p:nvPr/>
        </p:nvSpPr>
        <p:spPr bwMode="auto">
          <a:xfrm>
            <a:off x="5105400" y="3962404"/>
            <a:ext cx="1828800" cy="339725"/>
          </a:xfrm>
          <a:custGeom>
            <a:avLst/>
            <a:gdLst>
              <a:gd name="T0" fmla="*/ 0 w 1152"/>
              <a:gd name="T1" fmla="*/ 2147483647 h 214"/>
              <a:gd name="T2" fmla="*/ 2147483647 w 1152"/>
              <a:gd name="T3" fmla="*/ 2147483647 h 214"/>
              <a:gd name="T4" fmla="*/ 2147483647 w 1152"/>
              <a:gd name="T5" fmla="*/ 2147483647 h 214"/>
              <a:gd name="T6" fmla="*/ 0 60000 65536"/>
              <a:gd name="T7" fmla="*/ 0 60000 65536"/>
              <a:gd name="T8" fmla="*/ 0 60000 65536"/>
            </a:gdLst>
            <a:ahLst/>
            <a:cxnLst>
              <a:cxn ang="T6">
                <a:pos x="T0" y="T1"/>
              </a:cxn>
              <a:cxn ang="T7">
                <a:pos x="T2" y="T3"/>
              </a:cxn>
              <a:cxn ang="T8">
                <a:pos x="T4" y="T5"/>
              </a:cxn>
            </a:cxnLst>
            <a:rect l="0" t="0" r="r" b="b"/>
            <a:pathLst>
              <a:path w="1152" h="214">
                <a:moveTo>
                  <a:pt x="0" y="214"/>
                </a:moveTo>
                <a:cubicBezTo>
                  <a:pt x="88" y="182"/>
                  <a:pt x="195" y="44"/>
                  <a:pt x="528" y="22"/>
                </a:cubicBezTo>
                <a:cubicBezTo>
                  <a:pt x="861" y="0"/>
                  <a:pt x="1048" y="142"/>
                  <a:pt x="1152" y="166"/>
                </a:cubicBezTo>
              </a:path>
            </a:pathLst>
          </a:custGeom>
          <a:noFill/>
          <a:ln w="57150" cmpd="sng">
            <a:solidFill>
              <a:schemeClr val="tx1">
                <a:lumMod val="95000"/>
              </a:schemeClr>
            </a:solidFill>
            <a:round/>
            <a:headEnd type="none" w="med" len="med"/>
            <a:tailEnd type="arrow"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 name="Line 19"/>
          <p:cNvSpPr>
            <a:spLocks noChangeShapeType="1"/>
          </p:cNvSpPr>
          <p:nvPr/>
        </p:nvSpPr>
        <p:spPr bwMode="auto">
          <a:xfrm>
            <a:off x="5105400" y="2819403"/>
            <a:ext cx="1600200" cy="1146175"/>
          </a:xfrm>
          <a:prstGeom prst="line">
            <a:avLst/>
          </a:prstGeom>
          <a:noFill/>
          <a:ln w="57150" cmpd="sng">
            <a:solidFill>
              <a:schemeClr val="tx1">
                <a:lumMod val="95000"/>
              </a:schemeClr>
            </a:solidFill>
            <a:round/>
            <a:headEnd/>
            <a:tailEnd type="arrow"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Tree>
    <p:extLst>
      <p:ext uri="{BB962C8B-B14F-4D97-AF65-F5344CB8AC3E}">
        <p14:creationId xmlns:p14="http://schemas.microsoft.com/office/powerpoint/2010/main" val="96418411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Box 2"/>
          <p:cNvSpPr txBox="1">
            <a:spLocks noChangeArrowheads="1"/>
          </p:cNvSpPr>
          <p:nvPr/>
        </p:nvSpPr>
        <p:spPr bwMode="auto">
          <a:xfrm>
            <a:off x="1219200" y="3"/>
            <a:ext cx="8229600" cy="76174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charset="0"/>
                <a:ea typeface="ＭＳ Ｐゴシック" charset="0"/>
                <a:cs typeface="ＭＳ Ｐゴシック" charset="0"/>
              </a:defRPr>
            </a:lvl1pPr>
            <a:lvl2pPr marL="742950" indent="-285750" eaLnBrk="0" hangingPunct="0">
              <a:defRPr sz="4400">
                <a:solidFill>
                  <a:schemeClr val="tx1"/>
                </a:solidFill>
                <a:latin typeface="Comic Sans MS" charset="0"/>
                <a:ea typeface="ＭＳ Ｐゴシック" charset="0"/>
              </a:defRPr>
            </a:lvl2pPr>
            <a:lvl3pPr marL="1143000" indent="-228600" eaLnBrk="0" hangingPunct="0">
              <a:defRPr sz="4400">
                <a:solidFill>
                  <a:schemeClr val="tx1"/>
                </a:solidFill>
                <a:latin typeface="Comic Sans MS" charset="0"/>
                <a:ea typeface="ＭＳ Ｐゴシック" charset="0"/>
              </a:defRPr>
            </a:lvl3pPr>
            <a:lvl4pPr marL="1600200" indent="-228600" eaLnBrk="0" hangingPunct="0">
              <a:defRPr sz="4400">
                <a:solidFill>
                  <a:schemeClr val="tx1"/>
                </a:solidFill>
                <a:latin typeface="Comic Sans MS" charset="0"/>
                <a:ea typeface="ＭＳ Ｐゴシック" charset="0"/>
              </a:defRPr>
            </a:lvl4pPr>
            <a:lvl5pPr marL="2057400" indent="-228600" eaLnBrk="0" hangingPunct="0">
              <a:defRPr sz="4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4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4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4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4400">
                <a:solidFill>
                  <a:schemeClr val="tx1"/>
                </a:solidFill>
                <a:latin typeface="Comic Sans MS" charset="0"/>
                <a:ea typeface="ＭＳ Ｐゴシック" charset="0"/>
              </a:defRPr>
            </a:lvl9pPr>
          </a:lstStyle>
          <a:p>
            <a:pPr eaLnBrk="1" hangingPunct="1">
              <a:lnSpc>
                <a:spcPct val="110000"/>
              </a:lnSpc>
            </a:pPr>
            <a:r>
              <a:rPr lang="en-US" sz="2600" b="1" u="sng" dirty="0">
                <a:latin typeface="Helvetica" pitchFamily="2" charset="0"/>
              </a:rPr>
              <a:t>Ungodly Attitudes</a:t>
            </a:r>
            <a:r>
              <a:rPr lang="en-US" sz="2600" b="1" dirty="0">
                <a:latin typeface="Helvetica" pitchFamily="2" charset="0"/>
              </a:rPr>
              <a:t>    	</a:t>
            </a:r>
            <a:r>
              <a:rPr lang="en-US" sz="2600" b="1" u="sng" dirty="0">
                <a:latin typeface="Helvetica" pitchFamily="2" charset="0"/>
              </a:rPr>
              <a:t>Godly Attitudes</a:t>
            </a:r>
          </a:p>
          <a:p>
            <a:pPr eaLnBrk="1" hangingPunct="1">
              <a:lnSpc>
                <a:spcPct val="110000"/>
              </a:lnSpc>
            </a:pPr>
            <a:r>
              <a:rPr lang="en-US" sz="2600" dirty="0">
                <a:latin typeface="Helvetica" pitchFamily="2" charset="0"/>
              </a:rPr>
              <a:t> vengeance	         		entrusting to God</a:t>
            </a:r>
          </a:p>
          <a:p>
            <a:pPr eaLnBrk="1" hangingPunct="1">
              <a:lnSpc>
                <a:spcPct val="110000"/>
              </a:lnSpc>
            </a:pPr>
            <a:r>
              <a:rPr lang="en-US" sz="2600" dirty="0">
                <a:latin typeface="Helvetica" pitchFamily="2" charset="0"/>
              </a:rPr>
              <a:t> fear of man			fear of God</a:t>
            </a:r>
          </a:p>
          <a:p>
            <a:pPr eaLnBrk="1" hangingPunct="1">
              <a:lnSpc>
                <a:spcPct val="110000"/>
              </a:lnSpc>
            </a:pPr>
            <a:r>
              <a:rPr lang="en-US" sz="2600" dirty="0">
                <a:latin typeface="Helvetica" pitchFamily="2" charset="0"/>
              </a:rPr>
              <a:t> pride				humility</a:t>
            </a:r>
          </a:p>
          <a:p>
            <a:pPr eaLnBrk="1" hangingPunct="1">
              <a:lnSpc>
                <a:spcPct val="110000"/>
              </a:lnSpc>
            </a:pPr>
            <a:r>
              <a:rPr lang="en-US" sz="2600" dirty="0">
                <a:latin typeface="Helvetica" pitchFamily="2" charset="0"/>
              </a:rPr>
              <a:t> love of self			love for others</a:t>
            </a:r>
          </a:p>
          <a:p>
            <a:pPr eaLnBrk="1" hangingPunct="1">
              <a:lnSpc>
                <a:spcPct val="110000"/>
              </a:lnSpc>
            </a:pPr>
            <a:r>
              <a:rPr lang="en-US" sz="2600" dirty="0">
                <a:latin typeface="Helvetica" pitchFamily="2" charset="0"/>
              </a:rPr>
              <a:t> self-preservation		laying down life</a:t>
            </a:r>
          </a:p>
          <a:p>
            <a:pPr eaLnBrk="1" hangingPunct="1">
              <a:lnSpc>
                <a:spcPct val="110000"/>
              </a:lnSpc>
            </a:pPr>
            <a:r>
              <a:rPr lang="en-US" sz="2600" dirty="0">
                <a:latin typeface="Helvetica" pitchFamily="2" charset="0"/>
              </a:rPr>
              <a:t> fear				perfect love</a:t>
            </a:r>
          </a:p>
          <a:p>
            <a:pPr eaLnBrk="1" hangingPunct="1">
              <a:lnSpc>
                <a:spcPct val="110000"/>
              </a:lnSpc>
            </a:pPr>
            <a:r>
              <a:rPr lang="en-US" sz="2600" dirty="0">
                <a:latin typeface="Helvetica" pitchFamily="2" charset="0"/>
              </a:rPr>
              <a:t> covetousness		generosity</a:t>
            </a:r>
          </a:p>
          <a:p>
            <a:pPr eaLnBrk="1" hangingPunct="1">
              <a:lnSpc>
                <a:spcPct val="110000"/>
              </a:lnSpc>
            </a:pPr>
            <a:r>
              <a:rPr lang="en-US" sz="2600" dirty="0">
                <a:latin typeface="Helvetica" pitchFamily="2" charset="0"/>
              </a:rPr>
              <a:t> envy				good of others</a:t>
            </a:r>
          </a:p>
          <a:p>
            <a:pPr eaLnBrk="1" hangingPunct="1">
              <a:lnSpc>
                <a:spcPct val="110000"/>
              </a:lnSpc>
            </a:pPr>
            <a:r>
              <a:rPr lang="en-US" sz="2600" dirty="0">
                <a:latin typeface="Helvetica" pitchFamily="2" charset="0"/>
              </a:rPr>
              <a:t> hatred			love</a:t>
            </a:r>
          </a:p>
          <a:p>
            <a:pPr eaLnBrk="1" hangingPunct="1">
              <a:lnSpc>
                <a:spcPct val="110000"/>
              </a:lnSpc>
            </a:pPr>
            <a:r>
              <a:rPr lang="en-US" sz="2600" dirty="0">
                <a:latin typeface="Helvetica" pitchFamily="2" charset="0"/>
              </a:rPr>
              <a:t> anger			peace-making</a:t>
            </a:r>
          </a:p>
          <a:p>
            <a:pPr eaLnBrk="1" hangingPunct="1">
              <a:lnSpc>
                <a:spcPct val="110000"/>
              </a:lnSpc>
            </a:pPr>
            <a:r>
              <a:rPr lang="en-US" sz="2600" dirty="0">
                <a:latin typeface="Helvetica" pitchFamily="2" charset="0"/>
              </a:rPr>
              <a:t> bitterness			forgiveness</a:t>
            </a:r>
          </a:p>
          <a:p>
            <a:pPr eaLnBrk="1" hangingPunct="1">
              <a:lnSpc>
                <a:spcPct val="110000"/>
              </a:lnSpc>
            </a:pPr>
            <a:r>
              <a:rPr lang="en-US" sz="2600" dirty="0">
                <a:latin typeface="Helvetica" pitchFamily="2" charset="0"/>
              </a:rPr>
              <a:t> approval	 		God’</a:t>
            </a:r>
            <a:r>
              <a:rPr lang="en-US" altLang="ja-JP" sz="2600" dirty="0">
                <a:latin typeface="Helvetica" pitchFamily="2" charset="0"/>
              </a:rPr>
              <a:t>s approval</a:t>
            </a:r>
          </a:p>
          <a:p>
            <a:pPr eaLnBrk="1" hangingPunct="1">
              <a:lnSpc>
                <a:spcPct val="110000"/>
              </a:lnSpc>
            </a:pPr>
            <a:r>
              <a:rPr lang="en-US" sz="2600" dirty="0">
                <a:latin typeface="Helvetica" pitchFamily="2" charset="0"/>
              </a:rPr>
              <a:t> anxiety &amp; fear		peace &amp; contentment</a:t>
            </a:r>
          </a:p>
          <a:p>
            <a:pPr eaLnBrk="1" hangingPunct="1">
              <a:lnSpc>
                <a:spcPct val="110000"/>
              </a:lnSpc>
            </a:pPr>
            <a:r>
              <a:rPr lang="en-US" sz="2600" dirty="0">
                <a:latin typeface="Helvetica" pitchFamily="2" charset="0"/>
              </a:rPr>
              <a:t> rebellion			submission</a:t>
            </a:r>
          </a:p>
          <a:p>
            <a:pPr eaLnBrk="1" hangingPunct="1"/>
            <a:endParaRPr lang="en-US" sz="2800" dirty="0">
              <a:latin typeface="Helvetica" charset="0"/>
            </a:endParaRPr>
          </a:p>
          <a:p>
            <a:pPr eaLnBrk="1" hangingPunct="1"/>
            <a:endParaRPr lang="en-US" sz="3200" dirty="0">
              <a:latin typeface="Helvetica" charset="0"/>
            </a:endParaRPr>
          </a:p>
        </p:txBody>
      </p:sp>
    </p:spTree>
    <p:extLst>
      <p:ext uri="{BB962C8B-B14F-4D97-AF65-F5344CB8AC3E}">
        <p14:creationId xmlns:p14="http://schemas.microsoft.com/office/powerpoint/2010/main" val="3559375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457200" y="533404"/>
            <a:ext cx="8077200" cy="56938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defRPr/>
            </a:pPr>
            <a:r>
              <a:rPr lang="en-US" sz="3200" dirty="0">
                <a:latin typeface="Helvetica" pitchFamily="2" charset="0"/>
              </a:rPr>
              <a:t>Profound need for grace</a:t>
            </a:r>
          </a:p>
          <a:p>
            <a:pPr algn="ctr" eaLnBrk="1" hangingPunct="1">
              <a:defRPr/>
            </a:pPr>
            <a:r>
              <a:rPr lang="en-US" sz="3200" dirty="0">
                <a:latin typeface="Helvetica" pitchFamily="2" charset="0"/>
              </a:rPr>
              <a:t>Key text: Ezekiel 36:25-27</a:t>
            </a:r>
          </a:p>
          <a:p>
            <a:pPr algn="ctr" eaLnBrk="1" hangingPunct="1">
              <a:defRPr/>
            </a:pPr>
            <a:endParaRPr lang="en-US" sz="3200" dirty="0">
              <a:latin typeface="Helvetica" pitchFamily="2" charset="0"/>
            </a:endParaRPr>
          </a:p>
          <a:p>
            <a:pPr marL="1200121" lvl="1" indent="-457189" eaLnBrk="1" hangingPunct="1">
              <a:buFont typeface="Arial" pitchFamily="34" charset="0"/>
              <a:buChar char="•"/>
              <a:defRPr/>
            </a:pPr>
            <a:r>
              <a:rPr lang="en-US" sz="3200" dirty="0">
                <a:latin typeface="Helvetica" pitchFamily="2" charset="0"/>
              </a:rPr>
              <a:t>We need cleansing</a:t>
            </a:r>
          </a:p>
          <a:p>
            <a:pPr marL="1200121" lvl="1" indent="-457189" eaLnBrk="1" hangingPunct="1">
              <a:buFont typeface="Arial" pitchFamily="34" charset="0"/>
              <a:buChar char="•"/>
              <a:defRPr/>
            </a:pPr>
            <a:r>
              <a:rPr lang="en-US" sz="3200" dirty="0">
                <a:latin typeface="Helvetica" pitchFamily="2" charset="0"/>
              </a:rPr>
              <a:t>We need to have our idols removed</a:t>
            </a:r>
          </a:p>
          <a:p>
            <a:pPr marL="1200121" lvl="1" indent="-457189" eaLnBrk="1" hangingPunct="1">
              <a:buFont typeface="Arial" pitchFamily="34" charset="0"/>
              <a:buChar char="•"/>
              <a:defRPr/>
            </a:pPr>
            <a:r>
              <a:rPr lang="en-US" sz="3200" dirty="0">
                <a:latin typeface="Helvetica" pitchFamily="2" charset="0"/>
              </a:rPr>
              <a:t>We need heart transplant</a:t>
            </a:r>
          </a:p>
          <a:p>
            <a:pPr marL="1200121" lvl="1" indent="-457189" eaLnBrk="1" hangingPunct="1">
              <a:buFont typeface="Arial" pitchFamily="34" charset="0"/>
              <a:buChar char="•"/>
              <a:defRPr/>
            </a:pPr>
            <a:r>
              <a:rPr lang="en-US" sz="3200" dirty="0">
                <a:latin typeface="Helvetica" pitchFamily="2" charset="0"/>
              </a:rPr>
              <a:t>Replacing stone with flesh</a:t>
            </a:r>
          </a:p>
          <a:p>
            <a:pPr marL="1200121" lvl="1" indent="-457189" eaLnBrk="1" hangingPunct="1">
              <a:buFont typeface="Arial" pitchFamily="34" charset="0"/>
              <a:buChar char="•"/>
              <a:defRPr/>
            </a:pPr>
            <a:r>
              <a:rPr lang="en-US" sz="3200" dirty="0">
                <a:latin typeface="Helvetica" pitchFamily="2" charset="0"/>
              </a:rPr>
              <a:t>We need empowerment by Spirit</a:t>
            </a:r>
          </a:p>
          <a:p>
            <a:pPr algn="ctr" eaLnBrk="1" hangingPunct="1">
              <a:lnSpc>
                <a:spcPct val="120000"/>
              </a:lnSpc>
              <a:defRPr/>
            </a:pPr>
            <a:endParaRPr lang="en-US" sz="4000" b="1" dirty="0">
              <a:latin typeface="+mn-lt"/>
            </a:endParaRPr>
          </a:p>
          <a:p>
            <a:pPr eaLnBrk="1" hangingPunct="1">
              <a:spcBef>
                <a:spcPct val="50000"/>
              </a:spcBef>
              <a:defRPr/>
            </a:pPr>
            <a:endParaRPr lang="en-US" sz="4000" b="1" dirty="0">
              <a:latin typeface="+mn-lt"/>
            </a:endParaRPr>
          </a:p>
        </p:txBody>
      </p:sp>
    </p:spTree>
    <p:extLst>
      <p:ext uri="{BB962C8B-B14F-4D97-AF65-F5344CB8AC3E}">
        <p14:creationId xmlns:p14="http://schemas.microsoft.com/office/powerpoint/2010/main" val="526847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6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96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8774" y="1080656"/>
            <a:ext cx="7707086" cy="4985980"/>
          </a:xfrm>
          <a:prstGeom prst="rect">
            <a:avLst/>
          </a:prstGeom>
          <a:noFill/>
        </p:spPr>
        <p:txBody>
          <a:bodyPr wrap="square" rtlCol="0">
            <a:spAutoFit/>
          </a:bodyPr>
          <a:lstStyle/>
          <a:p>
            <a:r>
              <a:rPr lang="en-US" sz="3200" dirty="0">
                <a:latin typeface="Helvetica" pitchFamily="2" charset="0"/>
                <a:cs typeface="Calibri Light" panose="020F0302020204030204" pitchFamily="34" charset="0"/>
              </a:rPr>
              <a:t>Christian school teachers work hard to apply Bible to all of life.</a:t>
            </a:r>
          </a:p>
          <a:p>
            <a:endParaRPr lang="en-US" sz="1000" dirty="0">
              <a:latin typeface="Helvetica" pitchFamily="2" charset="0"/>
              <a:cs typeface="Calibri Light" panose="020F0302020204030204" pitchFamily="34" charset="0"/>
            </a:endParaRPr>
          </a:p>
          <a:p>
            <a:r>
              <a:rPr lang="en-US" sz="3200" dirty="0">
                <a:latin typeface="Helvetica" pitchFamily="2" charset="0"/>
                <a:cs typeface="Calibri Light" panose="020F0302020204030204" pitchFamily="34" charset="0"/>
              </a:rPr>
              <a:t>We work hard to give students a biblical lens for seeing the world.</a:t>
            </a:r>
          </a:p>
          <a:p>
            <a:endParaRPr lang="en-US" sz="1000" dirty="0">
              <a:latin typeface="Helvetica" pitchFamily="2" charset="0"/>
              <a:cs typeface="Calibri Light" panose="020F0302020204030204" pitchFamily="34" charset="0"/>
            </a:endParaRPr>
          </a:p>
          <a:p>
            <a:r>
              <a:rPr lang="en-US" sz="3200" dirty="0">
                <a:latin typeface="Helvetica" pitchFamily="2" charset="0"/>
                <a:cs typeface="Calibri Light" panose="020F0302020204030204" pitchFamily="34" charset="0"/>
              </a:rPr>
              <a:t>We use the Bible as our standard for behavior.</a:t>
            </a:r>
          </a:p>
          <a:p>
            <a:endParaRPr lang="en-US" sz="1000" dirty="0">
              <a:latin typeface="Helvetica" pitchFamily="2" charset="0"/>
              <a:cs typeface="Calibri Light" panose="020F0302020204030204" pitchFamily="34" charset="0"/>
            </a:endParaRPr>
          </a:p>
          <a:p>
            <a:r>
              <a:rPr lang="en-US" sz="3200" dirty="0">
                <a:latin typeface="Helvetica" pitchFamily="2" charset="0"/>
                <a:cs typeface="Calibri Light" panose="020F0302020204030204" pitchFamily="34" charset="0"/>
              </a:rPr>
              <a:t>BUT we often turn to the culture’s ideas and analysis for discipline, correction and motivation.</a:t>
            </a:r>
          </a:p>
        </p:txBody>
      </p:sp>
    </p:spTree>
    <p:extLst>
      <p:ext uri="{BB962C8B-B14F-4D97-AF65-F5344CB8AC3E}">
        <p14:creationId xmlns:p14="http://schemas.microsoft.com/office/powerpoint/2010/main" val="2595990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2845651" y="1200248"/>
            <a:ext cx="5906735" cy="4442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spcBef>
                <a:spcPct val="50000"/>
              </a:spcBef>
              <a:defRPr/>
            </a:pPr>
            <a:r>
              <a:rPr lang="en-US" sz="2800" dirty="0">
                <a:latin typeface="+mj-lt"/>
              </a:rPr>
              <a:t>   Ungodly behavior      Godly behavior</a:t>
            </a:r>
          </a:p>
          <a:p>
            <a:pPr>
              <a:lnSpc>
                <a:spcPct val="50000"/>
              </a:lnSpc>
              <a:spcBef>
                <a:spcPct val="50000"/>
              </a:spcBef>
              <a:defRPr/>
            </a:pPr>
            <a:r>
              <a:rPr lang="en-US" sz="2800" dirty="0">
                <a:latin typeface="+mj-lt"/>
              </a:rPr>
              <a:t>    Attitude		    	Attitude</a:t>
            </a:r>
          </a:p>
          <a:p>
            <a:pPr>
              <a:lnSpc>
                <a:spcPct val="50000"/>
              </a:lnSpc>
              <a:spcBef>
                <a:spcPct val="50000"/>
              </a:spcBef>
              <a:defRPr/>
            </a:pPr>
            <a:endParaRPr lang="en-US" sz="2800" dirty="0">
              <a:latin typeface="+mj-lt"/>
            </a:endParaRPr>
          </a:p>
          <a:p>
            <a:pPr>
              <a:lnSpc>
                <a:spcPct val="50000"/>
              </a:lnSpc>
              <a:spcBef>
                <a:spcPct val="50000"/>
              </a:spcBef>
              <a:defRPr/>
            </a:pPr>
            <a:endParaRPr lang="en-US" sz="2800" dirty="0">
              <a:latin typeface="+mj-lt"/>
            </a:endParaRPr>
          </a:p>
          <a:p>
            <a:pPr>
              <a:lnSpc>
                <a:spcPct val="50000"/>
              </a:lnSpc>
              <a:spcBef>
                <a:spcPct val="50000"/>
              </a:spcBef>
              <a:defRPr/>
            </a:pPr>
            <a:endParaRPr lang="en-US" sz="2800" dirty="0">
              <a:latin typeface="+mj-lt"/>
            </a:endParaRPr>
          </a:p>
          <a:p>
            <a:pPr>
              <a:lnSpc>
                <a:spcPct val="50000"/>
              </a:lnSpc>
              <a:spcBef>
                <a:spcPct val="50000"/>
              </a:spcBef>
              <a:defRPr/>
            </a:pPr>
            <a:endParaRPr lang="en-US" sz="2800" dirty="0">
              <a:latin typeface="+mj-lt"/>
            </a:endParaRPr>
          </a:p>
          <a:p>
            <a:pPr>
              <a:lnSpc>
                <a:spcPct val="50000"/>
              </a:lnSpc>
              <a:spcBef>
                <a:spcPct val="50000"/>
              </a:spcBef>
              <a:defRPr/>
            </a:pPr>
            <a:r>
              <a:rPr lang="en-US" sz="2800" dirty="0">
                <a:latin typeface="+mj-lt"/>
              </a:rPr>
              <a:t>  </a:t>
            </a:r>
          </a:p>
          <a:p>
            <a:pPr>
              <a:lnSpc>
                <a:spcPct val="50000"/>
              </a:lnSpc>
              <a:spcBef>
                <a:spcPct val="50000"/>
              </a:spcBef>
              <a:defRPr/>
            </a:pPr>
            <a:r>
              <a:rPr lang="en-US" sz="2800" dirty="0">
                <a:latin typeface="+mj-lt"/>
              </a:rPr>
              <a:t>        Behavior	         	   Behavior</a:t>
            </a:r>
          </a:p>
          <a:p>
            <a:pPr>
              <a:lnSpc>
                <a:spcPct val="50000"/>
              </a:lnSpc>
              <a:spcBef>
                <a:spcPct val="50000"/>
              </a:spcBef>
              <a:defRPr/>
            </a:pPr>
            <a:r>
              <a:rPr lang="en-US" sz="2800" dirty="0">
                <a:latin typeface="+mj-lt"/>
              </a:rPr>
              <a:t>		 </a:t>
            </a:r>
          </a:p>
          <a:p>
            <a:pPr>
              <a:lnSpc>
                <a:spcPct val="50000"/>
              </a:lnSpc>
              <a:spcBef>
                <a:spcPct val="50000"/>
              </a:spcBef>
              <a:defRPr/>
            </a:pPr>
            <a:r>
              <a:rPr lang="en-US" sz="2800" dirty="0">
                <a:latin typeface="+mj-lt"/>
              </a:rPr>
              <a:t>         Fighting		    Sharing</a:t>
            </a:r>
          </a:p>
        </p:txBody>
      </p:sp>
      <p:sp>
        <p:nvSpPr>
          <p:cNvPr id="45059" name="Line 3"/>
          <p:cNvSpPr>
            <a:spLocks noChangeShapeType="1"/>
          </p:cNvSpPr>
          <p:nvPr/>
        </p:nvSpPr>
        <p:spPr bwMode="auto">
          <a:xfrm>
            <a:off x="7391400" y="2514600"/>
            <a:ext cx="0" cy="15240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5060" name="Line 4"/>
          <p:cNvSpPr>
            <a:spLocks noChangeShapeType="1"/>
          </p:cNvSpPr>
          <p:nvPr/>
        </p:nvSpPr>
        <p:spPr bwMode="auto">
          <a:xfrm>
            <a:off x="4114800" y="2624613"/>
            <a:ext cx="0" cy="15240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5061" name="Line 5"/>
          <p:cNvSpPr>
            <a:spLocks noChangeShapeType="1"/>
          </p:cNvSpPr>
          <p:nvPr/>
        </p:nvSpPr>
        <p:spPr bwMode="auto">
          <a:xfrm>
            <a:off x="4191000" y="4737100"/>
            <a:ext cx="0" cy="10668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5062" name="Line 6"/>
          <p:cNvSpPr>
            <a:spLocks noChangeShapeType="1"/>
          </p:cNvSpPr>
          <p:nvPr/>
        </p:nvSpPr>
        <p:spPr bwMode="auto">
          <a:xfrm>
            <a:off x="7467600" y="4737100"/>
            <a:ext cx="0" cy="1066800"/>
          </a:xfrm>
          <a:prstGeom prst="line">
            <a:avLst/>
          </a:prstGeom>
          <a:noFill/>
          <a:ln w="57150" cmpd="sng">
            <a:solidFill>
              <a:schemeClr val="tx1">
                <a:lumMod val="95000"/>
              </a:schemeClr>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latin typeface="Comic Sans MS" pitchFamily="66" charset="0"/>
              <a:cs typeface="Times New Roman" pitchFamily="18" charset="0"/>
            </a:endParaRPr>
          </a:p>
        </p:txBody>
      </p:sp>
      <p:sp>
        <p:nvSpPr>
          <p:cNvPr id="43016" name="Text Box 8"/>
          <p:cNvSpPr txBox="1">
            <a:spLocks noChangeArrowheads="1"/>
          </p:cNvSpPr>
          <p:nvPr/>
        </p:nvSpPr>
        <p:spPr bwMode="auto">
          <a:xfrm>
            <a:off x="3156786" y="2101393"/>
            <a:ext cx="5499198"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r>
              <a:rPr lang="en-US" sz="2800" dirty="0">
                <a:latin typeface="+mj-lt"/>
              </a:rPr>
              <a:t>Love of self		      Love of others</a:t>
            </a:r>
          </a:p>
        </p:txBody>
      </p:sp>
      <p:sp>
        <p:nvSpPr>
          <p:cNvPr id="99337" name="Freeform 11"/>
          <p:cNvSpPr>
            <a:spLocks/>
          </p:cNvSpPr>
          <p:nvPr/>
        </p:nvSpPr>
        <p:spPr bwMode="auto">
          <a:xfrm>
            <a:off x="10210804" y="914400"/>
            <a:ext cx="1323975" cy="1588"/>
          </a:xfrm>
          <a:custGeom>
            <a:avLst/>
            <a:gdLst>
              <a:gd name="T0" fmla="*/ 0 w 834"/>
              <a:gd name="T1" fmla="*/ 0 h 1"/>
              <a:gd name="T2" fmla="*/ 2147483647 w 834"/>
              <a:gd name="T3" fmla="*/ 0 h 1"/>
              <a:gd name="T4" fmla="*/ 0 60000 65536"/>
              <a:gd name="T5" fmla="*/ 0 60000 65536"/>
            </a:gdLst>
            <a:ahLst/>
            <a:cxnLst>
              <a:cxn ang="T4">
                <a:pos x="T0" y="T1"/>
              </a:cxn>
              <a:cxn ang="T5">
                <a:pos x="T2" y="T3"/>
              </a:cxn>
            </a:cxnLst>
            <a:rect l="0" t="0" r="r" b="b"/>
            <a:pathLst>
              <a:path w="834" h="1">
                <a:moveTo>
                  <a:pt x="0" y="0"/>
                </a:moveTo>
                <a:lnTo>
                  <a:pt x="834" y="0"/>
                </a:lnTo>
              </a:path>
            </a:pathLst>
          </a:custGeom>
          <a:noFill/>
          <a:ln w="9525">
            <a:solidFill>
              <a:srgbClr val="7A6A60"/>
            </a:solidFill>
            <a:round/>
            <a:headEnd type="none" w="med" len="med"/>
            <a:tailEnd type="none"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9163" name="Line 12"/>
          <p:cNvSpPr>
            <a:spLocks noChangeShapeType="1"/>
          </p:cNvSpPr>
          <p:nvPr/>
        </p:nvSpPr>
        <p:spPr bwMode="auto">
          <a:xfrm rot="-2700000">
            <a:off x="5867401" y="2590801"/>
            <a:ext cx="1588" cy="158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Times New Roman" charset="0"/>
            </a:endParaRPr>
          </a:p>
        </p:txBody>
      </p:sp>
      <p:sp>
        <p:nvSpPr>
          <p:cNvPr id="99339" name="Freeform 14"/>
          <p:cNvSpPr>
            <a:spLocks/>
          </p:cNvSpPr>
          <p:nvPr/>
        </p:nvSpPr>
        <p:spPr bwMode="auto">
          <a:xfrm>
            <a:off x="5713412" y="1998668"/>
            <a:ext cx="1588" cy="928687"/>
          </a:xfrm>
          <a:custGeom>
            <a:avLst/>
            <a:gdLst>
              <a:gd name="T0" fmla="*/ 0 w 1"/>
              <a:gd name="T1" fmla="*/ 0 h 585"/>
              <a:gd name="T2" fmla="*/ 0 w 1"/>
              <a:gd name="T3" fmla="*/ 2147483647 h 585"/>
              <a:gd name="T4" fmla="*/ 0 60000 65536"/>
              <a:gd name="T5" fmla="*/ 0 60000 65536"/>
            </a:gdLst>
            <a:ahLst/>
            <a:cxnLst>
              <a:cxn ang="T4">
                <a:pos x="T0" y="T1"/>
              </a:cxn>
              <a:cxn ang="T5">
                <a:pos x="T2" y="T3"/>
              </a:cxn>
            </a:cxnLst>
            <a:rect l="0" t="0" r="r" b="b"/>
            <a:pathLst>
              <a:path w="1" h="585">
                <a:moveTo>
                  <a:pt x="0" y="0"/>
                </a:moveTo>
                <a:lnTo>
                  <a:pt x="0" y="585"/>
                </a:lnTo>
              </a:path>
            </a:pathLst>
          </a:custGeom>
          <a:noFill/>
          <a:ln w="57150" cmpd="sng">
            <a:solidFill>
              <a:schemeClr val="tx1">
                <a:lumMod val="95000"/>
              </a:schemeClr>
            </a:solidFill>
            <a:round/>
            <a:headEnd type="none" w="med" len="med"/>
            <a:tailEnd type="none"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9340" name="Freeform 15"/>
          <p:cNvSpPr>
            <a:spLocks/>
          </p:cNvSpPr>
          <p:nvPr/>
        </p:nvSpPr>
        <p:spPr bwMode="auto">
          <a:xfrm>
            <a:off x="5376861" y="2276478"/>
            <a:ext cx="719139" cy="1588"/>
          </a:xfrm>
          <a:custGeom>
            <a:avLst/>
            <a:gdLst>
              <a:gd name="T0" fmla="*/ 0 w 453"/>
              <a:gd name="T1" fmla="*/ 0 h 1"/>
              <a:gd name="T2" fmla="*/ 2147483647 w 453"/>
              <a:gd name="T3" fmla="*/ 0 h 1"/>
              <a:gd name="T4" fmla="*/ 0 60000 65536"/>
              <a:gd name="T5" fmla="*/ 0 60000 65536"/>
            </a:gdLst>
            <a:ahLst/>
            <a:cxnLst>
              <a:cxn ang="T4">
                <a:pos x="T0" y="T1"/>
              </a:cxn>
              <a:cxn ang="T5">
                <a:pos x="T2" y="T3"/>
              </a:cxn>
            </a:cxnLst>
            <a:rect l="0" t="0" r="r" b="b"/>
            <a:pathLst>
              <a:path w="453" h="1">
                <a:moveTo>
                  <a:pt x="0" y="0"/>
                </a:moveTo>
                <a:lnTo>
                  <a:pt x="453" y="0"/>
                </a:lnTo>
              </a:path>
            </a:pathLst>
          </a:custGeom>
          <a:noFill/>
          <a:ln w="57150" cmpd="sng">
            <a:solidFill>
              <a:schemeClr val="tx1">
                <a:lumMod val="95000"/>
              </a:schemeClr>
            </a:solidFill>
            <a:round/>
            <a:headEnd type="none" w="med" len="med"/>
            <a:tailEnd type="none"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3024" name="Text Box 16"/>
          <p:cNvSpPr txBox="1">
            <a:spLocks noChangeArrowheads="1"/>
          </p:cNvSpPr>
          <p:nvPr/>
        </p:nvSpPr>
        <p:spPr bwMode="auto">
          <a:xfrm>
            <a:off x="5218351" y="2740347"/>
            <a:ext cx="1145698" cy="12618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endParaRPr lang="en-US" sz="2000" dirty="0">
              <a:latin typeface="Times New Roman" pitchFamily="18" charset="0"/>
            </a:endParaRPr>
          </a:p>
          <a:p>
            <a:pPr>
              <a:defRPr/>
            </a:pPr>
            <a:r>
              <a:rPr lang="en-US" sz="2800" dirty="0">
                <a:latin typeface="+mj-lt"/>
              </a:rPr>
              <a:t>repent</a:t>
            </a:r>
          </a:p>
          <a:p>
            <a:pPr>
              <a:defRPr/>
            </a:pPr>
            <a:r>
              <a:rPr lang="en-US" sz="2800" dirty="0">
                <a:latin typeface="+mj-lt"/>
              </a:rPr>
              <a:t> faith</a:t>
            </a:r>
          </a:p>
        </p:txBody>
      </p:sp>
      <p:sp>
        <p:nvSpPr>
          <p:cNvPr id="43028" name="Text Box 20"/>
          <p:cNvSpPr txBox="1">
            <a:spLocks noChangeArrowheads="1"/>
          </p:cNvSpPr>
          <p:nvPr/>
        </p:nvSpPr>
        <p:spPr bwMode="auto">
          <a:xfrm>
            <a:off x="304807" y="4737107"/>
            <a:ext cx="2562225" cy="9541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a:defRPr/>
            </a:pPr>
            <a:r>
              <a:rPr lang="en-US" sz="2800" dirty="0">
                <a:latin typeface="+mj-lt"/>
              </a:rPr>
              <a:t>Behavior</a:t>
            </a:r>
          </a:p>
          <a:p>
            <a:pPr algn="ctr">
              <a:defRPr/>
            </a:pPr>
            <a:r>
              <a:rPr lang="en-US" sz="2800" dirty="0">
                <a:latin typeface="+mj-lt"/>
              </a:rPr>
              <a:t>(say &amp; do)</a:t>
            </a:r>
          </a:p>
        </p:txBody>
      </p:sp>
      <p:sp>
        <p:nvSpPr>
          <p:cNvPr id="45072" name="Rectangle 22"/>
          <p:cNvSpPr>
            <a:spLocks noGrp="1" noChangeArrowheads="1"/>
          </p:cNvSpPr>
          <p:nvPr>
            <p:ph type="title"/>
          </p:nvPr>
        </p:nvSpPr>
        <p:spPr>
          <a:xfrm>
            <a:off x="644923" y="244028"/>
            <a:ext cx="7924800" cy="1143000"/>
          </a:xfrm>
        </p:spPr>
        <p:txBody>
          <a:bodyPr/>
          <a:lstStyle/>
          <a:p>
            <a:pPr algn="ctr">
              <a:defRPr/>
            </a:pPr>
            <a:r>
              <a:rPr lang="en-US" dirty="0">
                <a:ea typeface="+mj-ea"/>
                <a:cs typeface="+mj-cs"/>
              </a:rPr>
              <a:t>Heart Directs Behavior</a:t>
            </a:r>
          </a:p>
        </p:txBody>
      </p:sp>
      <p:sp>
        <p:nvSpPr>
          <p:cNvPr id="49169" name="Line 6"/>
          <p:cNvSpPr>
            <a:spLocks noChangeShapeType="1"/>
          </p:cNvSpPr>
          <p:nvPr/>
        </p:nvSpPr>
        <p:spPr bwMode="auto">
          <a:xfrm flipH="1">
            <a:off x="1595439" y="2860676"/>
            <a:ext cx="0" cy="1876427"/>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49170" name="Line 7"/>
          <p:cNvSpPr>
            <a:spLocks noChangeShapeType="1"/>
          </p:cNvSpPr>
          <p:nvPr/>
        </p:nvSpPr>
        <p:spPr bwMode="auto">
          <a:xfrm flipV="1">
            <a:off x="1600200" y="4279900"/>
            <a:ext cx="304800" cy="4572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49171" name="Line 8"/>
          <p:cNvSpPr>
            <a:spLocks noChangeShapeType="1"/>
          </p:cNvSpPr>
          <p:nvPr/>
        </p:nvSpPr>
        <p:spPr bwMode="auto">
          <a:xfrm flipH="1" flipV="1">
            <a:off x="1281113" y="4279900"/>
            <a:ext cx="304800" cy="4572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pic>
        <p:nvPicPr>
          <p:cNvPr id="49172" name="Picture 19" descr="MCSO01677_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64478">
            <a:off x="828675" y="1255717"/>
            <a:ext cx="1854200" cy="17113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25" name="Text Box 11"/>
          <p:cNvSpPr txBox="1">
            <a:spLocks noChangeArrowheads="1"/>
          </p:cNvSpPr>
          <p:nvPr/>
        </p:nvSpPr>
        <p:spPr bwMode="auto">
          <a:xfrm rot="21379260">
            <a:off x="242888" y="1677524"/>
            <a:ext cx="26670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spcBef>
                <a:spcPct val="50000"/>
              </a:spcBef>
              <a:defRPr/>
            </a:pPr>
            <a:r>
              <a:rPr lang="en-US" sz="2800" b="1" dirty="0">
                <a:latin typeface="+mj-lt"/>
              </a:rPr>
              <a:t>  Overflow</a:t>
            </a:r>
          </a:p>
        </p:txBody>
      </p:sp>
      <p:sp>
        <p:nvSpPr>
          <p:cNvPr id="26" name="Text Box 4"/>
          <p:cNvSpPr txBox="1">
            <a:spLocks noChangeArrowheads="1"/>
          </p:cNvSpPr>
          <p:nvPr/>
        </p:nvSpPr>
        <p:spPr bwMode="auto">
          <a:xfrm>
            <a:off x="762001" y="2914655"/>
            <a:ext cx="2355966" cy="13849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defRPr/>
            </a:pPr>
            <a:r>
              <a:rPr lang="en-US" sz="2800" dirty="0">
                <a:latin typeface="+mj-lt"/>
              </a:rPr>
              <a:t>Matt. 15:17-20</a:t>
            </a:r>
          </a:p>
          <a:p>
            <a:pPr>
              <a:defRPr/>
            </a:pPr>
            <a:r>
              <a:rPr lang="en-US" sz="2800" dirty="0">
                <a:latin typeface="+mj-lt"/>
              </a:rPr>
              <a:t>Luke  6:43-45</a:t>
            </a:r>
          </a:p>
          <a:p>
            <a:pPr>
              <a:defRPr/>
            </a:pPr>
            <a:r>
              <a:rPr lang="en-US" sz="2800" dirty="0">
                <a:latin typeface="+mj-lt"/>
              </a:rPr>
              <a:t>Mark  7:17-23</a:t>
            </a:r>
          </a:p>
        </p:txBody>
      </p:sp>
      <p:cxnSp>
        <p:nvCxnSpPr>
          <p:cNvPr id="3" name="Straight Arrow Connector 2"/>
          <p:cNvCxnSpPr/>
          <p:nvPr/>
        </p:nvCxnSpPr>
        <p:spPr>
          <a:xfrm>
            <a:off x="5181600" y="3048000"/>
            <a:ext cx="1219200" cy="0"/>
          </a:xfrm>
          <a:prstGeom prst="straightConnector1">
            <a:avLst/>
          </a:prstGeom>
          <a:ln w="57150" cmpd="sng">
            <a:solidFill>
              <a:schemeClr val="tx1">
                <a:lumMod val="95000"/>
              </a:schemeClr>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8822844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WordArt 4"/>
          <p:cNvSpPr>
            <a:spLocks noChangeArrowheads="1" noChangeShapeType="1" noTextEdit="1"/>
          </p:cNvSpPr>
          <p:nvPr/>
        </p:nvSpPr>
        <p:spPr bwMode="auto">
          <a:xfrm>
            <a:off x="457207" y="1925643"/>
            <a:ext cx="7554913" cy="1527175"/>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a:solidFill>
                  <a:srgbClr val="C1C8AA"/>
                </a:solidFill>
                <a:effectLst>
                  <a:outerShdw blurRad="50800" dist="38100" dir="18900000" sx="100999" sy="100999" algn="bl" rotWithShape="0">
                    <a:srgbClr val="000000">
                      <a:alpha val="39998"/>
                    </a:srgbClr>
                  </a:outerShdw>
                </a:effectLst>
                <a:latin typeface="+mj-lt"/>
                <a:ea typeface="+mj-lt"/>
                <a:cs typeface="+mj-lt"/>
              </a:rPr>
              <a:t>Session Three</a:t>
            </a:r>
          </a:p>
        </p:txBody>
      </p:sp>
      <p:sp>
        <p:nvSpPr>
          <p:cNvPr id="4" name="Text Box 5"/>
          <p:cNvSpPr txBox="1">
            <a:spLocks noChangeArrowheads="1"/>
          </p:cNvSpPr>
          <p:nvPr/>
        </p:nvSpPr>
        <p:spPr bwMode="auto">
          <a:xfrm>
            <a:off x="381006" y="3068638"/>
            <a:ext cx="8793163" cy="5889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CCCCCC">
                      <a:alpha val="74998"/>
                    </a:srgbClr>
                  </a:outerShdw>
                </a:effectLst>
              </a14:hiddenEffects>
            </a:ext>
          </a:extLst>
        </p:spPr>
        <p:txBody>
          <a:bodyPr lIns="36576" tIns="36576" rIns="36576" bIns="36576"/>
          <a:lstStyle/>
          <a:p>
            <a:pPr>
              <a:defRPr/>
            </a:pPr>
            <a:r>
              <a:rPr lang="en-US" sz="4000" b="1" dirty="0">
                <a:effectLst>
                  <a:outerShdw blurRad="38100" dist="38100" dir="2700000" algn="tl">
                    <a:srgbClr val="C0C0C0"/>
                  </a:outerShdw>
                </a:effectLst>
                <a:latin typeface="+mj-lt"/>
                <a:cs typeface="Times New Roman" pitchFamily="18" charset="0"/>
              </a:rPr>
              <a:t>Consequences: Sowing &amp; Reaping, Part 1</a:t>
            </a:r>
            <a:endParaRPr lang="en-US" sz="4000" dirty="0">
              <a:latin typeface="+mj-lt"/>
              <a:cs typeface="Times New Roman" pitchFamily="18" charset="0"/>
            </a:endParaRPr>
          </a:p>
        </p:txBody>
      </p:sp>
      <p:sp>
        <p:nvSpPr>
          <p:cNvPr id="20483" name="WordArt 6"/>
          <p:cNvSpPr>
            <a:spLocks noChangeArrowheads="1" noChangeShapeType="1" noTextEdit="1"/>
          </p:cNvSpPr>
          <p:nvPr/>
        </p:nvSpPr>
        <p:spPr bwMode="auto">
          <a:xfrm>
            <a:off x="7010401" y="381003"/>
            <a:ext cx="1790700" cy="5969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endParaRPr lang="en-US" sz="3600" b="1" kern="10">
              <a:solidFill>
                <a:srgbClr val="C1C8AA"/>
              </a:solidFill>
              <a:effectLst>
                <a:outerShdw blurRad="63500" dist="29783" dir="6914402" algn="ctr" rotWithShape="0">
                  <a:srgbClr val="000000">
                    <a:alpha val="50000"/>
                  </a:srgbClr>
                </a:outerShdw>
              </a:effectLst>
              <a:latin typeface="+mj-lt"/>
              <a:ea typeface="+mj-lt"/>
              <a:cs typeface="+mj-lt"/>
            </a:endParaRPr>
          </a:p>
        </p:txBody>
      </p:sp>
    </p:spTree>
    <p:extLst>
      <p:ext uri="{BB962C8B-B14F-4D97-AF65-F5344CB8AC3E}">
        <p14:creationId xmlns:p14="http://schemas.microsoft.com/office/powerpoint/2010/main" val="4094521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2498725" y="379413"/>
            <a:ext cx="3657600" cy="587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lgn="ctr">
              <a:spcBef>
                <a:spcPts val="2000"/>
              </a:spcBef>
              <a:defRPr/>
            </a:pPr>
            <a:r>
              <a:rPr lang="en-US" sz="3200" b="1">
                <a:solidFill>
                  <a:schemeClr val="bg1"/>
                </a:solidFill>
                <a:latin typeface="Arial Rounded MT Bold"/>
                <a:cs typeface="Arial Rounded MT Bold"/>
              </a:rPr>
              <a:t>Definitions</a:t>
            </a:r>
          </a:p>
        </p:txBody>
      </p:sp>
      <p:sp>
        <p:nvSpPr>
          <p:cNvPr id="5122" name="Text Box 2"/>
          <p:cNvSpPr txBox="1">
            <a:spLocks noChangeArrowheads="1"/>
          </p:cNvSpPr>
          <p:nvPr/>
        </p:nvSpPr>
        <p:spPr bwMode="auto">
          <a:xfrm>
            <a:off x="382587" y="908050"/>
            <a:ext cx="8532813" cy="15732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2000"/>
              </a:spcBef>
              <a:defRPr/>
            </a:pPr>
            <a:r>
              <a:rPr lang="en-US" sz="3200" u="sng" dirty="0">
                <a:solidFill>
                  <a:schemeClr val="tx1"/>
                </a:solidFill>
                <a:latin typeface="Helvetica" pitchFamily="2" charset="0"/>
                <a:cs typeface="Arial Rounded MT Bold"/>
              </a:rPr>
              <a:t>Behaviorism</a:t>
            </a:r>
            <a:r>
              <a:rPr lang="en-US" sz="3200" dirty="0">
                <a:solidFill>
                  <a:schemeClr val="tx1"/>
                </a:solidFill>
                <a:latin typeface="Helvetica" pitchFamily="2" charset="0"/>
                <a:cs typeface="Arial Rounded MT Bold"/>
              </a:rPr>
              <a:t> is constraining and controlling behavior through a system of rewards and punishments.</a:t>
            </a:r>
          </a:p>
        </p:txBody>
      </p:sp>
      <p:sp>
        <p:nvSpPr>
          <p:cNvPr id="5123" name="Text Box 3"/>
          <p:cNvSpPr txBox="1">
            <a:spLocks noChangeArrowheads="1"/>
          </p:cNvSpPr>
          <p:nvPr/>
        </p:nvSpPr>
        <p:spPr bwMode="auto">
          <a:xfrm>
            <a:off x="395288" y="2636838"/>
            <a:ext cx="8469312" cy="20637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2000"/>
              </a:spcBef>
              <a:defRPr/>
            </a:pPr>
            <a:r>
              <a:rPr lang="en-US" sz="3200" u="sng" dirty="0">
                <a:solidFill>
                  <a:schemeClr val="tx1"/>
                </a:solidFill>
                <a:latin typeface="Helvetica" pitchFamily="2" charset="0"/>
                <a:cs typeface="Arial Rounded MT Bold"/>
              </a:rPr>
              <a:t>Biblical correction, discipline and motivation</a:t>
            </a:r>
            <a:r>
              <a:rPr lang="en-US" sz="3200" dirty="0">
                <a:solidFill>
                  <a:schemeClr val="tx1"/>
                </a:solidFill>
                <a:latin typeface="Helvetica" pitchFamily="2" charset="0"/>
                <a:cs typeface="Arial Rounded MT Bold"/>
              </a:rPr>
              <a:t> is instruction and discipline that uses the enduring truth of Scripture to inform the heart and direct the behavior.</a:t>
            </a:r>
          </a:p>
        </p:txBody>
      </p:sp>
      <p:sp>
        <p:nvSpPr>
          <p:cNvPr id="28676" name="TextBox 1"/>
          <p:cNvSpPr txBox="1">
            <a:spLocks noChangeArrowheads="1"/>
          </p:cNvSpPr>
          <p:nvPr/>
        </p:nvSpPr>
        <p:spPr bwMode="auto">
          <a:xfrm>
            <a:off x="0" y="44450"/>
            <a:ext cx="9144000"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en-US" sz="3600" u="sng" dirty="0">
                <a:latin typeface="Helvetica" pitchFamily="2" charset="0"/>
                <a:cs typeface="Arial Rounded MT Bold" charset="0"/>
              </a:rPr>
              <a:t>Definitions</a:t>
            </a:r>
          </a:p>
        </p:txBody>
      </p:sp>
      <p:sp>
        <p:nvSpPr>
          <p:cNvPr id="3" name="TextBox 2"/>
          <p:cNvSpPr txBox="1">
            <a:spLocks noChangeArrowheads="1"/>
          </p:cNvSpPr>
          <p:nvPr/>
        </p:nvSpPr>
        <p:spPr bwMode="auto">
          <a:xfrm>
            <a:off x="395288" y="4868863"/>
            <a:ext cx="8497887"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3200" dirty="0">
                <a:latin typeface="Helvetica" pitchFamily="2" charset="0"/>
                <a:cs typeface="Arial Rounded MT Bold" charset="0"/>
              </a:rPr>
              <a:t>Students must live consistently with God’s Law.</a:t>
            </a:r>
          </a:p>
        </p:txBody>
      </p:sp>
      <p:sp>
        <p:nvSpPr>
          <p:cNvPr id="4" name="TextBox 3"/>
          <p:cNvSpPr txBox="1">
            <a:spLocks noChangeArrowheads="1"/>
          </p:cNvSpPr>
          <p:nvPr/>
        </p:nvSpPr>
        <p:spPr bwMode="auto">
          <a:xfrm>
            <a:off x="395288" y="6021388"/>
            <a:ext cx="8569325" cy="1076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3200" dirty="0">
                <a:latin typeface="Helvetica" pitchFamily="2" charset="0"/>
                <a:cs typeface="Arial Rounded MT Bold" charset="0"/>
              </a:rPr>
              <a:t>Heart change is our most important goal.</a:t>
            </a:r>
          </a:p>
          <a:p>
            <a:endParaRPr lang="en-US" sz="3200" dirty="0">
              <a:solidFill>
                <a:schemeClr val="tx2"/>
              </a:solidFill>
              <a:latin typeface="Arial Rounded MT Bold" charset="0"/>
              <a:cs typeface="Arial Rounded MT Bold"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512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512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3375"/>
            <a:ext cx="8229600" cy="1266825"/>
          </a:xfrm>
        </p:spPr>
        <p:txBody>
          <a:bodyPr rtlCol="0">
            <a:normAutofit/>
          </a:bodyPr>
          <a:lstStyle/>
          <a:p>
            <a:pPr eaLnBrk="1" fontAlgn="auto" hangingPunct="1">
              <a:spcAft>
                <a:spcPts val="0"/>
              </a:spcAft>
              <a:defRPr/>
            </a:pPr>
            <a:r>
              <a:rPr lang="en-US" sz="3600" dirty="0">
                <a:latin typeface="Helvetica" pitchFamily="2" charset="0"/>
                <a:cs typeface="Arial Rounded MT Bold"/>
              </a:rPr>
              <a:t>Two means of shepherding in the classroom</a:t>
            </a:r>
          </a:p>
        </p:txBody>
      </p:sp>
      <p:sp>
        <p:nvSpPr>
          <p:cNvPr id="4" name="TextBox 3"/>
          <p:cNvSpPr txBox="1">
            <a:spLocks noChangeArrowheads="1"/>
          </p:cNvSpPr>
          <p:nvPr/>
        </p:nvSpPr>
        <p:spPr bwMode="auto">
          <a:xfrm>
            <a:off x="827088" y="1979613"/>
            <a:ext cx="8208962"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3200" dirty="0">
                <a:latin typeface="Helvetica" pitchFamily="2" charset="0"/>
                <a:cs typeface="Arial Rounded MT Bold" charset="0"/>
              </a:rPr>
              <a:t>A. Formative Instruction </a:t>
            </a:r>
          </a:p>
        </p:txBody>
      </p:sp>
      <p:sp>
        <p:nvSpPr>
          <p:cNvPr id="5" name="TextBox 4"/>
          <p:cNvSpPr txBox="1">
            <a:spLocks noChangeArrowheads="1"/>
          </p:cNvSpPr>
          <p:nvPr/>
        </p:nvSpPr>
        <p:spPr bwMode="auto">
          <a:xfrm>
            <a:off x="827088" y="2844800"/>
            <a:ext cx="8281987"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3200" dirty="0">
                <a:latin typeface="Helvetica" pitchFamily="2" charset="0"/>
                <a:cs typeface="Arial Rounded MT Bold" charset="0"/>
              </a:rPr>
              <a:t>B. Corrective Discipline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609600" y="188913"/>
            <a:ext cx="8077200" cy="15716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2000"/>
              </a:spcBef>
              <a:defRPr/>
            </a:pPr>
            <a:r>
              <a:rPr lang="en-US" sz="3200" u="sng" dirty="0">
                <a:solidFill>
                  <a:schemeClr val="tx1"/>
                </a:solidFill>
                <a:latin typeface="Helvetica" pitchFamily="2" charset="0"/>
                <a:cs typeface="Arial Rounded MT Bold"/>
              </a:rPr>
              <a:t>1. Formative Instruction</a:t>
            </a:r>
            <a:r>
              <a:rPr lang="en-US" sz="3200" dirty="0">
                <a:solidFill>
                  <a:schemeClr val="tx1"/>
                </a:solidFill>
                <a:latin typeface="Helvetica" pitchFamily="2" charset="0"/>
                <a:cs typeface="Arial Rounded MT Bold"/>
              </a:rPr>
              <a:t> gives a biblical foundation, a Christian world-view, ways of thinking that are rooted in Scripture.</a:t>
            </a:r>
            <a:endParaRPr lang="en-US" sz="3200" dirty="0">
              <a:solidFill>
                <a:schemeClr val="tx1"/>
              </a:solidFill>
              <a:latin typeface="Arial Rounded MT Bold"/>
              <a:cs typeface="Arial Rounded MT Bold"/>
            </a:endParaRPr>
          </a:p>
        </p:txBody>
      </p:sp>
      <p:sp>
        <p:nvSpPr>
          <p:cNvPr id="6148" name="Text Box 4"/>
          <p:cNvSpPr txBox="1">
            <a:spLocks noChangeArrowheads="1"/>
          </p:cNvSpPr>
          <p:nvPr/>
        </p:nvSpPr>
        <p:spPr bwMode="auto">
          <a:xfrm>
            <a:off x="0" y="1897538"/>
            <a:ext cx="9612313" cy="1079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2000"/>
              </a:spcBef>
              <a:defRPr/>
            </a:pPr>
            <a:r>
              <a:rPr lang="en-US" sz="3200" dirty="0">
                <a:solidFill>
                  <a:schemeClr val="tx2"/>
                </a:solidFill>
                <a:latin typeface="Arial Rounded MT Bold"/>
                <a:cs typeface="Arial Rounded MT Bold"/>
              </a:rPr>
              <a:t>		</a:t>
            </a:r>
            <a:r>
              <a:rPr lang="en-US" sz="3200" dirty="0">
                <a:solidFill>
                  <a:schemeClr val="tx1"/>
                </a:solidFill>
                <a:latin typeface="Helvetica" pitchFamily="2" charset="0"/>
                <a:cs typeface="Arial Rounded MT Bold"/>
              </a:rPr>
              <a:t>a. God’s word is the measure of everything - 		not our words.</a:t>
            </a:r>
          </a:p>
        </p:txBody>
      </p:sp>
      <p:sp>
        <p:nvSpPr>
          <p:cNvPr id="6149" name="Text Box 5"/>
          <p:cNvSpPr txBox="1">
            <a:spLocks noChangeArrowheads="1"/>
          </p:cNvSpPr>
          <p:nvPr/>
        </p:nvSpPr>
        <p:spPr bwMode="auto">
          <a:xfrm>
            <a:off x="0" y="3048000"/>
            <a:ext cx="9144000" cy="587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2000"/>
              </a:spcBef>
              <a:defRPr/>
            </a:pPr>
            <a:r>
              <a:rPr lang="en-US" sz="3200" dirty="0">
                <a:solidFill>
                  <a:schemeClr val="tx2"/>
                </a:solidFill>
                <a:latin typeface="Arial Rounded MT Bold"/>
                <a:cs typeface="Arial Rounded MT Bold"/>
              </a:rPr>
              <a:t>		</a:t>
            </a:r>
            <a:r>
              <a:rPr lang="en-US" sz="3200" dirty="0">
                <a:solidFill>
                  <a:schemeClr val="tx1"/>
                </a:solidFill>
                <a:latin typeface="Helvetica" pitchFamily="2" charset="0"/>
                <a:cs typeface="Arial Rounded MT Bold"/>
              </a:rPr>
              <a:t>b. The Scriptures are not a club.</a:t>
            </a:r>
          </a:p>
        </p:txBody>
      </p:sp>
      <p:sp>
        <p:nvSpPr>
          <p:cNvPr id="6150" name="Text Box 6"/>
          <p:cNvSpPr txBox="1">
            <a:spLocks noChangeArrowheads="1"/>
          </p:cNvSpPr>
          <p:nvPr/>
        </p:nvSpPr>
        <p:spPr bwMode="auto">
          <a:xfrm>
            <a:off x="0" y="3886200"/>
            <a:ext cx="9144000" cy="107939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2000"/>
              </a:spcBef>
              <a:defRPr/>
            </a:pPr>
            <a:r>
              <a:rPr lang="en-US" sz="3200" dirty="0">
                <a:solidFill>
                  <a:schemeClr val="tx2"/>
                </a:solidFill>
                <a:latin typeface="Arial Rounded MT Bold"/>
                <a:cs typeface="Arial Rounded MT Bold"/>
              </a:rPr>
              <a:t>		</a:t>
            </a:r>
            <a:r>
              <a:rPr lang="en-US" sz="3200" dirty="0">
                <a:solidFill>
                  <a:schemeClr val="tx1"/>
                </a:solidFill>
                <a:latin typeface="Helvetica" pitchFamily="2" charset="0"/>
                <a:cs typeface="Arial Rounded MT Bold"/>
              </a:rPr>
              <a:t>c. Sets biblical truth apart from human 		wisdom</a:t>
            </a:r>
          </a:p>
        </p:txBody>
      </p:sp>
      <p:sp>
        <p:nvSpPr>
          <p:cNvPr id="6151" name="Text Box 7"/>
          <p:cNvSpPr txBox="1">
            <a:spLocks noChangeArrowheads="1"/>
          </p:cNvSpPr>
          <p:nvPr/>
        </p:nvSpPr>
        <p:spPr bwMode="auto">
          <a:xfrm>
            <a:off x="0" y="5181600"/>
            <a:ext cx="9144000" cy="1079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2000"/>
              </a:spcBef>
              <a:defRPr/>
            </a:pPr>
            <a:r>
              <a:rPr lang="en-US" sz="3200" dirty="0">
                <a:solidFill>
                  <a:schemeClr val="tx2"/>
                </a:solidFill>
                <a:latin typeface="Arial Rounded MT Bold"/>
                <a:cs typeface="Arial Rounded MT Bold"/>
              </a:rPr>
              <a:t>		</a:t>
            </a:r>
            <a:r>
              <a:rPr lang="en-US" sz="3200" dirty="0">
                <a:solidFill>
                  <a:schemeClr val="tx1"/>
                </a:solidFill>
                <a:latin typeface="Helvetica" pitchFamily="2" charset="0"/>
                <a:cs typeface="Arial Rounded MT Bold"/>
              </a:rPr>
              <a:t>d. God establishes his right to speak          		and our right to speak.</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614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614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614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nodeType="clickEffect">
                                  <p:stCondLst>
                                    <p:cond delay="0"/>
                                  </p:stCondLst>
                                  <p:childTnLst>
                                    <p:set>
                                      <p:cBhvr additive="repl">
                                        <p:cTn id="18" dur="1" fill="hold">
                                          <p:stCondLst>
                                            <p:cond delay="0"/>
                                          </p:stCondLst>
                                        </p:cTn>
                                        <p:tgtEl>
                                          <p:spTgt spid="615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fill="hold" nodeType="clickEffect">
                                  <p:stCondLst>
                                    <p:cond delay="0"/>
                                  </p:stCondLst>
                                  <p:childTnLst>
                                    <p:set>
                                      <p:cBhvr additive="repl">
                                        <p:cTn id="22" dur="1" fill="hold">
                                          <p:stCondLst>
                                            <p:cond delay="0"/>
                                          </p:stCondLst>
                                        </p:cTn>
                                        <p:tgtEl>
                                          <p:spTgt spid="61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549275"/>
            <a:ext cx="9144000" cy="1079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2000"/>
              </a:spcBef>
              <a:defRPr/>
            </a:pPr>
            <a:r>
              <a:rPr lang="en-US" sz="3200" dirty="0">
                <a:solidFill>
                  <a:schemeClr val="tx2"/>
                </a:solidFill>
                <a:latin typeface="Arial Rounded MT Bold"/>
                <a:cs typeface="Arial Rounded MT Bold"/>
              </a:rPr>
              <a:t>		</a:t>
            </a:r>
            <a:r>
              <a:rPr lang="en-US" sz="3200" u="sng" dirty="0">
                <a:solidFill>
                  <a:schemeClr val="tx1"/>
                </a:solidFill>
                <a:latin typeface="Helvetica" pitchFamily="2" charset="0"/>
                <a:cs typeface="Arial Rounded MT Bold"/>
              </a:rPr>
              <a:t>e. Class Goals</a:t>
            </a:r>
            <a:r>
              <a:rPr lang="en-US" sz="3200" dirty="0">
                <a:solidFill>
                  <a:schemeClr val="tx1"/>
                </a:solidFill>
                <a:latin typeface="Helvetica" pitchFamily="2" charset="0"/>
                <a:cs typeface="Arial Rounded MT Bold"/>
              </a:rPr>
              <a:t> - derived from principles and 		absolutes of Scripture</a:t>
            </a:r>
          </a:p>
        </p:txBody>
      </p:sp>
      <p:sp>
        <p:nvSpPr>
          <p:cNvPr id="7171" name="Text Box 3"/>
          <p:cNvSpPr txBox="1">
            <a:spLocks noChangeArrowheads="1"/>
          </p:cNvSpPr>
          <p:nvPr/>
        </p:nvSpPr>
        <p:spPr bwMode="auto">
          <a:xfrm>
            <a:off x="838200" y="1752600"/>
            <a:ext cx="7391400" cy="57943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
        <p:nvSpPr>
          <p:cNvPr id="7172" name="Text Box 4"/>
          <p:cNvSpPr txBox="1">
            <a:spLocks noChangeArrowheads="1"/>
          </p:cNvSpPr>
          <p:nvPr/>
        </p:nvSpPr>
        <p:spPr bwMode="auto">
          <a:xfrm>
            <a:off x="-8906" y="1802873"/>
            <a:ext cx="9180513" cy="374711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lnSpc>
                <a:spcPct val="150000"/>
              </a:lnSpc>
              <a:spcBef>
                <a:spcPts val="2000"/>
              </a:spcBef>
              <a:defRPr/>
            </a:pPr>
            <a:r>
              <a:rPr lang="en-US" sz="3200" dirty="0">
                <a:solidFill>
                  <a:schemeClr val="tx2"/>
                </a:solidFill>
                <a:latin typeface="Helvetica" pitchFamily="2" charset="0"/>
                <a:cs typeface="Arial Rounded MT Bold"/>
              </a:rPr>
              <a:t>		</a:t>
            </a:r>
            <a:r>
              <a:rPr lang="en-US" sz="3200" dirty="0">
                <a:solidFill>
                  <a:schemeClr val="tx1"/>
                </a:solidFill>
                <a:latin typeface="Helvetica" pitchFamily="2" charset="0"/>
                <a:cs typeface="Arial Rounded MT Bold"/>
              </a:rPr>
              <a:t>1. Honor for God</a:t>
            </a:r>
          </a:p>
          <a:p>
            <a:pPr>
              <a:lnSpc>
                <a:spcPct val="150000"/>
              </a:lnSpc>
              <a:spcBef>
                <a:spcPts val="2000"/>
              </a:spcBef>
              <a:defRPr/>
            </a:pPr>
            <a:r>
              <a:rPr lang="en-US" sz="3200" dirty="0">
                <a:solidFill>
                  <a:schemeClr val="tx1"/>
                </a:solidFill>
                <a:latin typeface="Helvetica" pitchFamily="2" charset="0"/>
                <a:cs typeface="Arial Rounded MT Bold"/>
              </a:rPr>
              <a:t>		2. Respect for authority</a:t>
            </a:r>
          </a:p>
          <a:p>
            <a:pPr>
              <a:lnSpc>
                <a:spcPct val="150000"/>
              </a:lnSpc>
              <a:spcBef>
                <a:spcPts val="2000"/>
              </a:spcBef>
              <a:defRPr/>
            </a:pPr>
            <a:r>
              <a:rPr lang="en-US" sz="3200" dirty="0">
                <a:solidFill>
                  <a:schemeClr val="tx1"/>
                </a:solidFill>
                <a:latin typeface="Helvetica" pitchFamily="2" charset="0"/>
                <a:cs typeface="Arial Rounded MT Bold"/>
              </a:rPr>
              <a:t>		3. Respect for others</a:t>
            </a:r>
          </a:p>
          <a:p>
            <a:pPr>
              <a:lnSpc>
                <a:spcPct val="150000"/>
              </a:lnSpc>
              <a:spcBef>
                <a:spcPts val="2000"/>
              </a:spcBef>
              <a:defRPr/>
            </a:pPr>
            <a:r>
              <a:rPr lang="en-US" sz="3200" dirty="0">
                <a:solidFill>
                  <a:schemeClr val="tx1"/>
                </a:solidFill>
                <a:latin typeface="Helvetica" pitchFamily="2" charset="0"/>
                <a:cs typeface="Arial Rounded MT Bold"/>
              </a:rPr>
              <a:t>		4. Productive atmosphere</a:t>
            </a:r>
          </a:p>
        </p:txBody>
      </p:sp>
      <p:sp>
        <p:nvSpPr>
          <p:cNvPr id="7175" name="Text Box 7"/>
          <p:cNvSpPr txBox="1">
            <a:spLocks noChangeArrowheads="1"/>
          </p:cNvSpPr>
          <p:nvPr/>
        </p:nvSpPr>
        <p:spPr bwMode="auto">
          <a:xfrm>
            <a:off x="-107950" y="5943600"/>
            <a:ext cx="9251950" cy="587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2000"/>
              </a:spcBef>
              <a:defRPr/>
            </a:pPr>
            <a:r>
              <a:rPr lang="en-US" sz="3200" dirty="0">
                <a:latin typeface="Comic Sans MS" charset="0"/>
                <a:cs typeface="+mn-cs"/>
              </a:rPr>
              <a:t>		</a:t>
            </a:r>
            <a:endParaRPr lang="en-US" sz="3200" dirty="0">
              <a:solidFill>
                <a:schemeClr val="tx2"/>
              </a:solidFill>
              <a:latin typeface="Arial Rounded MT Bold"/>
              <a:cs typeface="Arial Rounded MT Bold"/>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717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71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533400" y="304800"/>
            <a:ext cx="8078788" cy="7624781"/>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lgn="ctr">
              <a:spcBef>
                <a:spcPts val="2250"/>
              </a:spcBef>
              <a:defRPr/>
            </a:pPr>
            <a:r>
              <a:rPr lang="en-US" sz="3600" u="sng" dirty="0">
                <a:solidFill>
                  <a:schemeClr val="tx1"/>
                </a:solidFill>
                <a:latin typeface="Helvetica" pitchFamily="2" charset="0"/>
                <a:cs typeface="Arial Rounded MT Bold"/>
              </a:rPr>
              <a:t>Teach your students the truth about consequences</a:t>
            </a:r>
          </a:p>
          <a:p>
            <a:pPr algn="ctr">
              <a:spcBef>
                <a:spcPts val="2250"/>
              </a:spcBef>
              <a:defRPr/>
            </a:pPr>
            <a:r>
              <a:rPr lang="en-US" sz="3600" u="sng" dirty="0">
                <a:solidFill>
                  <a:schemeClr val="tx1"/>
                </a:solidFill>
                <a:latin typeface="Helvetica" pitchFamily="2" charset="0"/>
                <a:cs typeface="Arial Rounded MT Bold"/>
              </a:rPr>
              <a:t>Sowing and Reaping</a:t>
            </a:r>
          </a:p>
          <a:p>
            <a:pPr algn="ctr">
              <a:spcBef>
                <a:spcPts val="2250"/>
              </a:spcBef>
              <a:defRPr/>
            </a:pPr>
            <a:endParaRPr lang="en-US" sz="400" u="sng" dirty="0">
              <a:solidFill>
                <a:schemeClr val="tx2"/>
              </a:solidFill>
              <a:latin typeface="Arial Rounded MT Bold"/>
              <a:cs typeface="Arial Rounded MT Bold"/>
            </a:endParaRPr>
          </a:p>
          <a:p>
            <a:pPr>
              <a:spcBef>
                <a:spcPts val="1750"/>
              </a:spcBef>
              <a:defRPr/>
            </a:pPr>
            <a:r>
              <a:rPr lang="en-US" sz="3200" dirty="0">
                <a:solidFill>
                  <a:schemeClr val="tx1"/>
                </a:solidFill>
                <a:latin typeface="Helvetica" pitchFamily="2" charset="0"/>
                <a:cs typeface="Arial Rounded MT Bold"/>
              </a:rPr>
              <a:t>(Gal 6:7-8) Do not be deceived: God can- not be mocked. A man reaps what he sows. The one who sows to please his sinful nature, from that nature will reap destruction; the one who sows to please the Spirit, from the Spirit will reap eternal life.</a:t>
            </a:r>
          </a:p>
          <a:p>
            <a:pPr algn="just">
              <a:spcBef>
                <a:spcPts val="1750"/>
              </a:spcBef>
              <a:defRPr/>
            </a:pPr>
            <a:endParaRPr lang="en-US" sz="3400" dirty="0">
              <a:solidFill>
                <a:schemeClr val="tx2"/>
              </a:solidFill>
              <a:latin typeface="Arial Rounded MT Bold"/>
              <a:cs typeface="Arial Rounded MT Bold"/>
            </a:endParaRPr>
          </a:p>
          <a:p>
            <a:pPr>
              <a:defRPr/>
            </a:pPr>
            <a:endParaRPr lang="en-US" sz="3400" dirty="0">
              <a:solidFill>
                <a:schemeClr val="tx2"/>
              </a:solidFill>
              <a:latin typeface="Arial Rounded MT Bold"/>
              <a:cs typeface="Arial Rounded MT Bold"/>
            </a:endParaRPr>
          </a:p>
          <a:p>
            <a:pPr algn="ctr">
              <a:spcBef>
                <a:spcPts val="1750"/>
              </a:spcBef>
              <a:defRPr/>
            </a:pPr>
            <a:endParaRPr lang="en-US" sz="3400" dirty="0">
              <a:solidFill>
                <a:schemeClr val="tx2"/>
              </a:solidFill>
              <a:latin typeface="Arial Rounded MT Bold"/>
              <a:cs typeface="Arial Rounded MT Bold"/>
            </a:endParaRPr>
          </a:p>
        </p:txBody>
      </p:sp>
    </p:spTree>
  </p:cSld>
  <p:clrMapOvr>
    <a:masterClrMapping/>
  </p:clrMapOvr>
  <p:transition spd="med"/>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19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76200" y="228600"/>
            <a:ext cx="9066213"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
        <p:nvSpPr>
          <p:cNvPr id="9218" name="Rectangle 2"/>
          <p:cNvSpPr>
            <a:spLocks noChangeArrowheads="1"/>
          </p:cNvSpPr>
          <p:nvPr/>
        </p:nvSpPr>
        <p:spPr bwMode="auto">
          <a:xfrm>
            <a:off x="107950" y="900113"/>
            <a:ext cx="4535488" cy="63452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spAutoFit/>
          </a:bodyPr>
          <a:lstStyle/>
          <a:p>
            <a:pPr>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b="1" u="sng" dirty="0">
                <a:latin typeface="Helvetica" pitchFamily="2" charset="0"/>
                <a:cs typeface="Arial Rounded MT Bold"/>
              </a:rPr>
              <a:t>Behaviorism</a:t>
            </a:r>
          </a:p>
          <a:p>
            <a:pPr>
              <a:spcBef>
                <a:spcPts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1. Often unrelated to </a:t>
            </a:r>
            <a:br>
              <a:rPr lang="en-US" sz="3200" dirty="0">
                <a:latin typeface="Helvetica" pitchFamily="2" charset="0"/>
                <a:cs typeface="Arial Rounded MT Bold"/>
              </a:rPr>
            </a:br>
            <a:r>
              <a:rPr lang="en-US" sz="3200" dirty="0">
                <a:latin typeface="Helvetica" pitchFamily="2" charset="0"/>
                <a:cs typeface="Arial Rounded MT Bold"/>
              </a:rPr>
              <a:t>behavior – grounding</a:t>
            </a:r>
          </a:p>
          <a:p>
            <a:pPr>
              <a:spcBef>
                <a:spcPts val="0"/>
              </a:spcBef>
              <a:buFont typeface="Times New Roman" charset="0"/>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3200" dirty="0">
              <a:latin typeface="Helvetica" pitchFamily="2" charset="0"/>
              <a:cs typeface="Arial Rounded MT Bold"/>
            </a:endParaRPr>
          </a:p>
          <a:p>
            <a:pPr>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2. External and manipulative                    </a:t>
            </a:r>
          </a:p>
          <a:p>
            <a:pPr>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3200" dirty="0">
              <a:latin typeface="Helvetica" pitchFamily="2" charset="0"/>
              <a:cs typeface="Arial Rounded MT Bold"/>
            </a:endParaRPr>
          </a:p>
          <a:p>
            <a:pPr>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3. Event oriented and temporary - often for </a:t>
            </a:r>
            <a:br>
              <a:rPr lang="en-US" sz="3200" dirty="0">
                <a:latin typeface="Helvetica" pitchFamily="2" charset="0"/>
                <a:cs typeface="Arial Rounded MT Bold"/>
              </a:rPr>
            </a:br>
            <a:r>
              <a:rPr lang="en-US" sz="3200" dirty="0">
                <a:latin typeface="Helvetica" pitchFamily="2" charset="0"/>
                <a:cs typeface="Arial Rounded MT Bold"/>
              </a:rPr>
              <a:t>teacher’s benefit</a:t>
            </a:r>
          </a:p>
          <a:p>
            <a:pPr>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2800" dirty="0">
              <a:solidFill>
                <a:srgbClr val="000000"/>
              </a:solidFill>
              <a:latin typeface="Comic Sans MS" charset="0"/>
              <a:cs typeface="+mn-cs"/>
            </a:endParaRPr>
          </a:p>
        </p:txBody>
      </p:sp>
      <p:sp>
        <p:nvSpPr>
          <p:cNvPr id="9219" name="Rectangle 3"/>
          <p:cNvSpPr>
            <a:spLocks noChangeArrowheads="1"/>
          </p:cNvSpPr>
          <p:nvPr/>
        </p:nvSpPr>
        <p:spPr bwMode="auto">
          <a:xfrm>
            <a:off x="4787900" y="888999"/>
            <a:ext cx="4176713" cy="3763964"/>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spAutoFit/>
          </a:bodyPr>
          <a:lstStyle/>
          <a:p>
            <a:pPr>
              <a:spcBef>
                <a:spcPts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b="1" u="sng" dirty="0">
                <a:latin typeface="Helvetica" pitchFamily="2" charset="0"/>
                <a:cs typeface="Arial Rounded MT Bold"/>
              </a:rPr>
              <a:t>Sowing  &amp; Reaping</a:t>
            </a:r>
          </a:p>
          <a:p>
            <a:pPr>
              <a:spcBef>
                <a:spcPts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1. Related as much as possible to the problem</a:t>
            </a:r>
          </a:p>
          <a:p>
            <a:pPr>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2. Internal under-</a:t>
            </a:r>
            <a:br>
              <a:rPr lang="en-US" sz="3200" dirty="0">
                <a:latin typeface="Helvetica" pitchFamily="2" charset="0"/>
                <a:cs typeface="Arial Rounded MT Bold"/>
              </a:rPr>
            </a:br>
            <a:r>
              <a:rPr lang="en-US" sz="3200" dirty="0">
                <a:latin typeface="Helvetica" pitchFamily="2" charset="0"/>
                <a:cs typeface="Arial Rounded MT Bold"/>
              </a:rPr>
              <a:t>scoring the </a:t>
            </a:r>
            <a:r>
              <a:rPr lang="en-US" sz="3200" dirty="0" err="1">
                <a:latin typeface="Helvetica" pitchFamily="2" charset="0"/>
                <a:cs typeface="Arial Rounded MT Bold"/>
              </a:rPr>
              <a:t>princi</a:t>
            </a:r>
            <a:r>
              <a:rPr lang="en-US" sz="3200" dirty="0">
                <a:latin typeface="Helvetica" pitchFamily="2" charset="0"/>
                <a:cs typeface="Arial Rounded MT Bold"/>
              </a:rPr>
              <a:t>-</a:t>
            </a:r>
            <a:br>
              <a:rPr lang="en-US" sz="3200" dirty="0">
                <a:latin typeface="Helvetica" pitchFamily="2" charset="0"/>
                <a:cs typeface="Arial Rounded MT Bold"/>
              </a:rPr>
            </a:br>
            <a:r>
              <a:rPr lang="en-US" sz="3200" dirty="0" err="1">
                <a:latin typeface="Helvetica" pitchFamily="2" charset="0"/>
                <a:cs typeface="Arial Rounded MT Bold"/>
              </a:rPr>
              <a:t>ples</a:t>
            </a:r>
            <a:r>
              <a:rPr lang="en-US" sz="3200" dirty="0">
                <a:latin typeface="Helvetica" pitchFamily="2" charset="0"/>
                <a:cs typeface="Arial Rounded MT Bold"/>
              </a:rPr>
              <a:t> of Scripture</a:t>
            </a:r>
          </a:p>
        </p:txBody>
      </p:sp>
      <p:sp>
        <p:nvSpPr>
          <p:cNvPr id="2" name="TextBox 1"/>
          <p:cNvSpPr txBox="1">
            <a:spLocks noChangeArrowheads="1"/>
          </p:cNvSpPr>
          <p:nvPr/>
        </p:nvSpPr>
        <p:spPr bwMode="auto">
          <a:xfrm>
            <a:off x="0" y="115888"/>
            <a:ext cx="9144000"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en-US" sz="3600" u="sng" dirty="0">
                <a:solidFill>
                  <a:schemeClr val="tx2"/>
                </a:solidFill>
                <a:latin typeface="Helvetica" pitchFamily="2" charset="0"/>
                <a:cs typeface="Arial Rounded MT Bold" charset="0"/>
              </a:rPr>
              <a:t>Consequences Compared</a:t>
            </a:r>
          </a:p>
        </p:txBody>
      </p:sp>
      <p:sp>
        <p:nvSpPr>
          <p:cNvPr id="3" name="TextBox 2"/>
          <p:cNvSpPr txBox="1">
            <a:spLocks noChangeArrowheads="1"/>
          </p:cNvSpPr>
          <p:nvPr/>
        </p:nvSpPr>
        <p:spPr bwMode="auto">
          <a:xfrm>
            <a:off x="4716463" y="4895850"/>
            <a:ext cx="4248150" cy="2062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3200" dirty="0">
                <a:latin typeface="Helvetica" pitchFamily="2" charset="0"/>
                <a:cs typeface="Arial Rounded MT Bold" charset="0"/>
              </a:rPr>
              <a:t>3. Process oriented  for student’s eternal </a:t>
            </a:r>
            <a:br>
              <a:rPr lang="en-US" sz="3200" dirty="0">
                <a:latin typeface="Helvetica" pitchFamily="2" charset="0"/>
                <a:cs typeface="Arial Rounded MT Bold" charset="0"/>
              </a:rPr>
            </a:br>
            <a:r>
              <a:rPr lang="en-US" sz="3200" dirty="0">
                <a:latin typeface="Helvetica" pitchFamily="2" charset="0"/>
                <a:cs typeface="Arial Rounded MT Bold" charset="0"/>
              </a:rPr>
              <a:t>benefit </a:t>
            </a:r>
          </a:p>
          <a:p>
            <a:endParaRPr lang="en-US" sz="3200" dirty="0">
              <a:solidFill>
                <a:schemeClr val="tx2"/>
              </a:solidFill>
              <a:latin typeface="Arial Rounded MT Bold" charset="0"/>
              <a:cs typeface="Arial Rounded MT Bold"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218">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9219">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218">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9218">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76200" y="228600"/>
            <a:ext cx="9066213"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
        <p:nvSpPr>
          <p:cNvPr id="10242" name="Rectangle 2"/>
          <p:cNvSpPr>
            <a:spLocks noChangeArrowheads="1"/>
          </p:cNvSpPr>
          <p:nvPr/>
        </p:nvSpPr>
        <p:spPr bwMode="auto">
          <a:xfrm>
            <a:off x="457200" y="304800"/>
            <a:ext cx="81534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
        <p:nvSpPr>
          <p:cNvPr id="10243" name="Rectangle 3"/>
          <p:cNvSpPr>
            <a:spLocks noChangeArrowheads="1"/>
          </p:cNvSpPr>
          <p:nvPr/>
        </p:nvSpPr>
        <p:spPr bwMode="auto">
          <a:xfrm>
            <a:off x="304800" y="1012825"/>
            <a:ext cx="4648200" cy="58007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spAutoFit/>
          </a:bodyPr>
          <a:lstStyle/>
          <a:p>
            <a:pPr>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b="1" u="sng" dirty="0">
                <a:latin typeface="Helvetica" pitchFamily="2" charset="0"/>
                <a:cs typeface="Arial Rounded MT Bold"/>
              </a:rPr>
              <a:t>Behaviorism </a:t>
            </a:r>
          </a:p>
          <a:p>
            <a:pPr>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4. Controls and </a:t>
            </a:r>
            <a:br>
              <a:rPr lang="en-US" sz="3200" dirty="0">
                <a:latin typeface="Helvetica" pitchFamily="2" charset="0"/>
                <a:cs typeface="Arial Rounded MT Bold"/>
              </a:rPr>
            </a:br>
            <a:r>
              <a:rPr lang="en-US" sz="3200" dirty="0">
                <a:latin typeface="Helvetica" pitchFamily="2" charset="0"/>
                <a:cs typeface="Arial Rounded MT Bold"/>
              </a:rPr>
              <a:t>constrains behavior -  </a:t>
            </a:r>
            <a:br>
              <a:rPr lang="en-US" sz="3200" dirty="0">
                <a:latin typeface="Helvetica" pitchFamily="2" charset="0"/>
                <a:cs typeface="Arial Rounded MT Bold"/>
              </a:rPr>
            </a:br>
            <a:r>
              <a:rPr lang="en-US" sz="3200" dirty="0">
                <a:latin typeface="Helvetica" pitchFamily="2" charset="0"/>
                <a:cs typeface="Arial Rounded MT Bold"/>
              </a:rPr>
              <a:t>often for wrong </a:t>
            </a:r>
            <a:br>
              <a:rPr lang="en-US" sz="3200" dirty="0">
                <a:latin typeface="Helvetica" pitchFamily="2" charset="0"/>
                <a:cs typeface="Arial Rounded MT Bold"/>
              </a:rPr>
            </a:br>
            <a:r>
              <a:rPr lang="en-US" sz="3200" dirty="0">
                <a:latin typeface="Helvetica" pitchFamily="2" charset="0"/>
                <a:cs typeface="Arial Rounded MT Bold"/>
              </a:rPr>
              <a:t>motives </a:t>
            </a:r>
          </a:p>
          <a:p>
            <a:pPr>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3200" dirty="0">
              <a:latin typeface="Helvetica" pitchFamily="2" charset="0"/>
              <a:cs typeface="Arial Rounded MT Bold"/>
            </a:endParaRPr>
          </a:p>
          <a:p>
            <a:pPr>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3200" dirty="0">
              <a:latin typeface="Helvetica" pitchFamily="2" charset="0"/>
              <a:cs typeface="Arial Rounded MT Bold"/>
            </a:endParaRPr>
          </a:p>
          <a:p>
            <a:pPr>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5. Teacher’s personal </a:t>
            </a:r>
            <a:br>
              <a:rPr lang="en-US" sz="3200" dirty="0">
                <a:latin typeface="Helvetica" pitchFamily="2" charset="0"/>
                <a:cs typeface="Arial Rounded MT Bold"/>
              </a:rPr>
            </a:br>
            <a:r>
              <a:rPr lang="en-US" sz="3200" dirty="0">
                <a:latin typeface="Helvetica" pitchFamily="2" charset="0"/>
                <a:cs typeface="Arial Rounded MT Bold"/>
              </a:rPr>
              <a:t>standards are the rule</a:t>
            </a:r>
            <a:br>
              <a:rPr lang="en-US" sz="3200" dirty="0">
                <a:latin typeface="Helvetica" pitchFamily="2" charset="0"/>
                <a:cs typeface="Arial Rounded MT Bold"/>
              </a:rPr>
            </a:br>
            <a:r>
              <a:rPr lang="en-US" sz="3200" dirty="0">
                <a:latin typeface="Helvetica" pitchFamily="2" charset="0"/>
                <a:cs typeface="Arial Rounded MT Bold"/>
              </a:rPr>
              <a:t>for behavior.</a:t>
            </a:r>
          </a:p>
          <a:p>
            <a:pPr>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2800" dirty="0">
              <a:solidFill>
                <a:srgbClr val="000000"/>
              </a:solidFill>
              <a:latin typeface="Comic Sans MS" charset="0"/>
              <a:cs typeface="+mn-cs"/>
            </a:endParaRPr>
          </a:p>
        </p:txBody>
      </p:sp>
      <p:sp>
        <p:nvSpPr>
          <p:cNvPr id="10244" name="Rectangle 4"/>
          <p:cNvSpPr>
            <a:spLocks noChangeArrowheads="1"/>
          </p:cNvSpPr>
          <p:nvPr/>
        </p:nvSpPr>
        <p:spPr bwMode="auto">
          <a:xfrm>
            <a:off x="5029200" y="989013"/>
            <a:ext cx="4114800" cy="64722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spAutoFit/>
          </a:bodyPr>
          <a:lstStyle/>
          <a:p>
            <a:pPr>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b="1" u="sng" dirty="0">
                <a:latin typeface="Helvetica" pitchFamily="2" charset="0"/>
                <a:cs typeface="Arial Rounded MT Bold"/>
              </a:rPr>
              <a:t>Sowing &amp; Reaping</a:t>
            </a:r>
          </a:p>
          <a:p>
            <a:pPr>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4. Concerned with  fruit that endures – </a:t>
            </a:r>
            <a:br>
              <a:rPr lang="en-US" sz="3200" dirty="0">
                <a:latin typeface="Helvetica" pitchFamily="2" charset="0"/>
                <a:cs typeface="Arial Rounded MT Bold"/>
              </a:rPr>
            </a:br>
            <a:r>
              <a:rPr lang="en-US" sz="3200" dirty="0">
                <a:latin typeface="Helvetica" pitchFamily="2" charset="0"/>
                <a:cs typeface="Arial Rounded MT Bold"/>
              </a:rPr>
              <a:t>godly character for </a:t>
            </a:r>
            <a:br>
              <a:rPr lang="en-US" sz="3200" dirty="0">
                <a:latin typeface="Helvetica" pitchFamily="2" charset="0"/>
                <a:cs typeface="Arial Rounded MT Bold"/>
              </a:rPr>
            </a:br>
            <a:r>
              <a:rPr lang="en-US" sz="3200" dirty="0">
                <a:latin typeface="Helvetica" pitchFamily="2" charset="0"/>
                <a:cs typeface="Arial Rounded MT Bold"/>
              </a:rPr>
              <a:t>usefulness in the </a:t>
            </a:r>
            <a:br>
              <a:rPr lang="en-US" sz="3200" dirty="0">
                <a:latin typeface="Helvetica" pitchFamily="2" charset="0"/>
                <a:cs typeface="Arial Rounded MT Bold"/>
              </a:rPr>
            </a:br>
            <a:r>
              <a:rPr lang="en-US" sz="3200" dirty="0">
                <a:latin typeface="Helvetica" pitchFamily="2" charset="0"/>
                <a:cs typeface="Arial Rounded MT Bold"/>
              </a:rPr>
              <a:t>Kingdom</a:t>
            </a:r>
          </a:p>
          <a:p>
            <a:pPr>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3200" dirty="0">
              <a:latin typeface="Helvetica" pitchFamily="2" charset="0"/>
              <a:cs typeface="Arial Rounded MT Bold"/>
            </a:endParaRPr>
          </a:p>
          <a:p>
            <a:pPr>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5. God’s law is the </a:t>
            </a:r>
            <a:br>
              <a:rPr lang="en-US" sz="3200" dirty="0">
                <a:latin typeface="Helvetica" pitchFamily="2" charset="0"/>
                <a:cs typeface="Arial Rounded MT Bold"/>
              </a:rPr>
            </a:br>
            <a:r>
              <a:rPr lang="en-US" sz="3200" dirty="0">
                <a:latin typeface="Helvetica" pitchFamily="2" charset="0"/>
                <a:cs typeface="Arial Rounded MT Bold"/>
              </a:rPr>
              <a:t>standard and path of blessing.</a:t>
            </a:r>
          </a:p>
          <a:p>
            <a:pPr>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3200" dirty="0">
              <a:solidFill>
                <a:srgbClr val="000000"/>
              </a:solidFill>
              <a:latin typeface="Arial Rounded MT Bold"/>
              <a:cs typeface="Arial Rounded MT Bold"/>
            </a:endParaRPr>
          </a:p>
          <a:p>
            <a:pPr>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2800" dirty="0">
              <a:solidFill>
                <a:srgbClr val="000000"/>
              </a:solidFill>
              <a:latin typeface="Comic Sans MS" charset="0"/>
              <a:cs typeface="+mn-cs"/>
            </a:endParaRPr>
          </a:p>
        </p:txBody>
      </p:sp>
      <p:pic>
        <p:nvPicPr>
          <p:cNvPr id="1024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4114800"/>
            <a:ext cx="3292475" cy="2189163"/>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 name="TextBox 1"/>
          <p:cNvSpPr txBox="1">
            <a:spLocks noChangeArrowheads="1"/>
          </p:cNvSpPr>
          <p:nvPr/>
        </p:nvSpPr>
        <p:spPr bwMode="auto">
          <a:xfrm>
            <a:off x="0" y="115888"/>
            <a:ext cx="9144000" cy="12618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en-US" sz="3600" u="sng" dirty="0">
                <a:latin typeface="Helvetica" pitchFamily="2" charset="0"/>
                <a:cs typeface="Arial Rounded MT Bold" charset="0"/>
              </a:rPr>
              <a:t>Consequences Compared (cont.)</a:t>
            </a:r>
          </a:p>
          <a:p>
            <a:endParaRPr lang="en-US" sz="4000" dirty="0">
              <a:solidFill>
                <a:schemeClr val="tx2"/>
              </a:solidFill>
              <a:latin typeface="Arial Rounded MT Bold" charset="0"/>
              <a:cs typeface="Arial Rounded MT Bold" charset="0"/>
            </a:endParaRPr>
          </a:p>
        </p:txBody>
      </p:sp>
      <p:sp>
        <p:nvSpPr>
          <p:cNvPr id="3" name="TextBox 2"/>
          <p:cNvSpPr txBox="1"/>
          <p:nvPr/>
        </p:nvSpPr>
        <p:spPr>
          <a:xfrm>
            <a:off x="5003800" y="6381750"/>
            <a:ext cx="4140200" cy="368300"/>
          </a:xfrm>
          <a:prstGeom prst="rect">
            <a:avLst/>
          </a:prstGeom>
          <a:noFill/>
        </p:spPr>
        <p:txBody>
          <a:bodyPr>
            <a:spAutoFit/>
          </a:bodyPr>
          <a:lstStyle/>
          <a:p>
            <a:pPr>
              <a:defRPr/>
            </a:pPr>
            <a:r>
              <a:rPr lang="en-US" dirty="0">
                <a:solidFill>
                  <a:schemeClr val="tx2">
                    <a:lumMod val="50000"/>
                  </a:schemeClr>
                </a:solidFill>
              </a:rPr>
              <a:t>-</a:t>
            </a:r>
          </a:p>
        </p:txBody>
      </p:sp>
    </p:spTree>
  </p:cSld>
  <p:clrMapOvr>
    <a:masterClrMapping/>
  </p:clrMapOvr>
  <p:transition>
    <p:wipe dir="r"/>
  </p:transition>
  <p:timing>
    <p:tnLst>
      <p:par>
        <p:cTn id="1" dur="indefinite" restart="never" nodeType="tmRoot">
          <p:childTnLst>
            <p:seq concurrent="1" nextAc="seek">
              <p:cTn id="2" dur="0"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0244">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44">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244">
                                            <p:txEl>
                                              <p:pRg st="3" end="3"/>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77813" y="792203"/>
            <a:ext cx="8686800" cy="565387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spAutoFit/>
          </a:bodyPr>
          <a:lstStyle/>
          <a:p>
            <a:pPr marL="514350" indent="-514350">
              <a:spcBef>
                <a:spcPts val="600"/>
              </a:spcBef>
              <a:spcAft>
                <a:spcPts val="0"/>
              </a:spcAft>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Natural - what happens if no one interferes</a:t>
            </a:r>
          </a:p>
          <a:p>
            <a:pPr>
              <a:spcBef>
                <a:spcPts val="600"/>
              </a:spcBef>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2. Shaped by parents / teachers who determine the outcome that will under-score the principles of the Word of God</a:t>
            </a:r>
          </a:p>
          <a:p>
            <a:pPr>
              <a:spcBef>
                <a:spcPts val="600"/>
              </a:spcBef>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3200" dirty="0">
              <a:latin typeface="Helvetica" pitchFamily="2" charset="0"/>
              <a:cs typeface="Arial Rounded MT Bold"/>
            </a:endParaRPr>
          </a:p>
          <a:p>
            <a:pPr>
              <a:spcBef>
                <a:spcPts val="600"/>
              </a:spcBef>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Must be: </a:t>
            </a:r>
          </a:p>
          <a:p>
            <a:pPr>
              <a:lnSpc>
                <a:spcPct val="110000"/>
              </a:lnSpc>
              <a:spcBef>
                <a:spcPts val="600"/>
              </a:spcBef>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1. Reasonable - not extreme or excessive </a:t>
            </a:r>
          </a:p>
          <a:p>
            <a:pPr>
              <a:lnSpc>
                <a:spcPct val="110000"/>
              </a:lnSpc>
              <a:spcBef>
                <a:spcPts val="600"/>
              </a:spcBef>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2. Logical - connected to what went wrong</a:t>
            </a:r>
          </a:p>
          <a:p>
            <a:pPr>
              <a:lnSpc>
                <a:spcPct val="110000"/>
              </a:lnSpc>
              <a:spcBef>
                <a:spcPts val="600"/>
              </a:spcBef>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3. Spiritual - there is more to reaping than the immediate temporal consequence.</a:t>
            </a:r>
          </a:p>
        </p:txBody>
      </p:sp>
      <p:sp>
        <p:nvSpPr>
          <p:cNvPr id="11267" name="Rectangle 3"/>
          <p:cNvSpPr>
            <a:spLocks noGrp="1" noChangeArrowheads="1"/>
          </p:cNvSpPr>
          <p:nvPr>
            <p:ph type="title"/>
          </p:nvPr>
        </p:nvSpPr>
        <p:spPr>
          <a:xfrm>
            <a:off x="0" y="152400"/>
            <a:ext cx="9144000" cy="620712"/>
          </a:xfrm>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rtlCol="0">
            <a:normAutofit fontScale="90000"/>
          </a:bodyPr>
          <a:lstStyle/>
          <a:p>
            <a:pPr algn="ctr" eaLnBrk="1" fontAlgn="auto" hangingPunct="1">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000" dirty="0">
                <a:latin typeface="Helvetica" pitchFamily="2" charset="0"/>
                <a:cs typeface="Arial Rounded MT Bold"/>
              </a:rPr>
              <a:t>Two Types of Consequences</a:t>
            </a:r>
          </a:p>
        </p:txBody>
      </p:sp>
      <p:sp>
        <p:nvSpPr>
          <p:cNvPr id="3" name="TextBox 2"/>
          <p:cNvSpPr txBox="1"/>
          <p:nvPr/>
        </p:nvSpPr>
        <p:spPr>
          <a:xfrm>
            <a:off x="0" y="6453188"/>
            <a:ext cx="9144000" cy="369887"/>
          </a:xfrm>
          <a:prstGeom prst="rect">
            <a:avLst/>
          </a:prstGeom>
          <a:noFill/>
        </p:spPr>
        <p:txBody>
          <a:bodyPr>
            <a:spAutoFit/>
          </a:bodyPr>
          <a:lstStyle/>
          <a:p>
            <a:pPr>
              <a:defRPr/>
            </a:pPr>
            <a:r>
              <a:rPr lang="en-US" dirty="0"/>
              <a:t>		</a:t>
            </a:r>
            <a:r>
              <a:rPr lang="en-US" dirty="0">
                <a:solidFill>
                  <a:schemeClr val="accent4">
                    <a:lumMod val="50000"/>
                  </a:schemeClr>
                </a:solidFill>
              </a:rPr>
              <a:t>	</a:t>
            </a:r>
          </a:p>
        </p:txBody>
      </p:sp>
    </p:spTree>
  </p:cSld>
  <p:clrMapOvr>
    <a:masterClrMapping/>
  </p:clrMapOvr>
  <p:transition>
    <p:wipe dir="r"/>
  </p:transition>
  <p:timing>
    <p:tnLst>
      <p:par>
        <p:cTn id="1" dur="indefinite" restart="never" nodeType="tmRoot">
          <p:childTnLst>
            <p:seq concurrent="1" nextAc="seek">
              <p:cTn id="2" dur="0"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266">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26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26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266">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1266">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3"/>
          <p:cNvSpPr txBox="1">
            <a:spLocks noChangeArrowheads="1"/>
          </p:cNvSpPr>
          <p:nvPr/>
        </p:nvSpPr>
        <p:spPr bwMode="auto">
          <a:xfrm>
            <a:off x="1828800" y="1219203"/>
            <a:ext cx="5486400" cy="470898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lnSpc>
                <a:spcPct val="120000"/>
              </a:lnSpc>
              <a:defRPr/>
            </a:pPr>
            <a:r>
              <a:rPr lang="en-US" sz="4000" dirty="0">
                <a:latin typeface="Helvetica" pitchFamily="2" charset="0"/>
                <a:cs typeface="Aharoni" pitchFamily="2" charset="-79"/>
              </a:rPr>
              <a:t>Above all else, </a:t>
            </a:r>
          </a:p>
          <a:p>
            <a:pPr algn="ctr" eaLnBrk="1" hangingPunct="1">
              <a:lnSpc>
                <a:spcPct val="120000"/>
              </a:lnSpc>
              <a:defRPr/>
            </a:pPr>
            <a:r>
              <a:rPr lang="en-US" sz="4000" dirty="0">
                <a:latin typeface="Helvetica" pitchFamily="2" charset="0"/>
                <a:cs typeface="Aharoni" pitchFamily="2" charset="-79"/>
              </a:rPr>
              <a:t>guard your heart,  </a:t>
            </a:r>
          </a:p>
          <a:p>
            <a:pPr algn="ctr" eaLnBrk="1" hangingPunct="1">
              <a:lnSpc>
                <a:spcPct val="120000"/>
              </a:lnSpc>
              <a:defRPr/>
            </a:pPr>
            <a:r>
              <a:rPr lang="en-US" sz="4000" dirty="0">
                <a:latin typeface="Helvetica" pitchFamily="2" charset="0"/>
                <a:cs typeface="Aharoni" pitchFamily="2" charset="-79"/>
              </a:rPr>
              <a:t>for it is the wellspring </a:t>
            </a:r>
          </a:p>
          <a:p>
            <a:pPr algn="ctr" eaLnBrk="1" hangingPunct="1">
              <a:lnSpc>
                <a:spcPct val="120000"/>
              </a:lnSpc>
              <a:defRPr/>
            </a:pPr>
            <a:r>
              <a:rPr lang="en-US" sz="4000" dirty="0">
                <a:latin typeface="Helvetica" pitchFamily="2" charset="0"/>
                <a:cs typeface="Aharoni" pitchFamily="2" charset="-79"/>
              </a:rPr>
              <a:t>of life.</a:t>
            </a:r>
          </a:p>
          <a:p>
            <a:pPr algn="ctr" eaLnBrk="1" hangingPunct="1">
              <a:lnSpc>
                <a:spcPct val="120000"/>
              </a:lnSpc>
              <a:defRPr/>
            </a:pPr>
            <a:r>
              <a:rPr lang="en-US" sz="4000" dirty="0">
                <a:latin typeface="Helvetica" pitchFamily="2" charset="0"/>
                <a:cs typeface="Aharoni" pitchFamily="2" charset="-79"/>
              </a:rPr>
              <a:t>Proverbs 4:23 </a:t>
            </a:r>
          </a:p>
          <a:p>
            <a:pPr eaLnBrk="1" hangingPunct="1">
              <a:spcBef>
                <a:spcPct val="50000"/>
              </a:spcBef>
              <a:defRPr/>
            </a:pPr>
            <a:endParaRPr lang="en-US" sz="4000" b="1" dirty="0">
              <a:latin typeface="+mj-lt"/>
              <a:cs typeface="Aharoni" pitchFamily="2" charset="-79"/>
            </a:endParaRPr>
          </a:p>
        </p:txBody>
      </p:sp>
      <p:sp>
        <p:nvSpPr>
          <p:cNvPr id="6148" name="AutoShape 4"/>
          <p:cNvSpPr>
            <a:spLocks noChangeAspect="1" noChangeArrowheads="1"/>
          </p:cNvSpPr>
          <p:nvPr/>
        </p:nvSpPr>
        <p:spPr bwMode="auto">
          <a:xfrm>
            <a:off x="609600" y="762003"/>
            <a:ext cx="2286000" cy="2111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defRPr/>
            </a:pPr>
            <a:endParaRPr lang="en-US">
              <a:latin typeface="+mj-lt"/>
              <a:cs typeface="Times New Roman" pitchFamily="18" charset="0"/>
            </a:endParaRPr>
          </a:p>
        </p:txBody>
      </p:sp>
    </p:spTree>
    <p:extLst>
      <p:ext uri="{BB962C8B-B14F-4D97-AF65-F5344CB8AC3E}">
        <p14:creationId xmlns:p14="http://schemas.microsoft.com/office/powerpoint/2010/main" val="3919002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1219200"/>
            <a:ext cx="8382000" cy="10779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spAutoFit/>
          </a:bodyPr>
          <a:lstStyle/>
          <a:p>
            <a:pPr>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solidFill>
                  <a:schemeClr val="tx2"/>
                </a:solidFill>
                <a:latin typeface="Arial Rounded MT Bold"/>
                <a:cs typeface="Arial Rounded MT Bold"/>
              </a:rPr>
              <a:t>		</a:t>
            </a:r>
            <a:r>
              <a:rPr lang="en-US" sz="3200" dirty="0">
                <a:latin typeface="Helvetica" pitchFamily="2" charset="0"/>
                <a:cs typeface="Arial Rounded MT Bold"/>
              </a:rPr>
              <a:t>1. Relationship with God                		 	God will not be mocked.</a:t>
            </a:r>
          </a:p>
        </p:txBody>
      </p:sp>
      <p:sp>
        <p:nvSpPr>
          <p:cNvPr id="12291" name="Rectangle 3"/>
          <p:cNvSpPr>
            <a:spLocks noGrp="1" noChangeArrowheads="1"/>
          </p:cNvSpPr>
          <p:nvPr>
            <p:ph type="title"/>
          </p:nvPr>
        </p:nvSpPr>
        <p:spPr>
          <a:xfrm>
            <a:off x="0" y="284163"/>
            <a:ext cx="9148763" cy="696912"/>
          </a:xfrm>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rtlCol="0">
            <a:normAutofit fontScale="90000"/>
          </a:bodyPr>
          <a:lstStyle/>
          <a:p>
            <a:pPr eaLnBrk="1" fontAlgn="auto" hangingPunct="1">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000" dirty="0">
                <a:solidFill>
                  <a:schemeClr val="tx2"/>
                </a:solidFill>
                <a:latin typeface="Helvetica" pitchFamily="2" charset="0"/>
                <a:cs typeface="Arial Rounded MT Bold"/>
              </a:rPr>
              <a:t>		</a:t>
            </a:r>
            <a:r>
              <a:rPr lang="en-US" sz="4000" dirty="0">
                <a:latin typeface="Helvetica" pitchFamily="2" charset="0"/>
                <a:cs typeface="Arial Rounded MT Bold"/>
              </a:rPr>
              <a:t>Deeper Dimensions of Reaping 		</a:t>
            </a:r>
            <a:r>
              <a:rPr lang="en-US" sz="3600" dirty="0">
                <a:latin typeface="Helvetica" pitchFamily="2" charset="0"/>
                <a:cs typeface="Arial Rounded MT Bold"/>
              </a:rPr>
              <a:t>		Psalm 1, Psalm 73           </a:t>
            </a:r>
          </a:p>
        </p:txBody>
      </p:sp>
      <p:sp>
        <p:nvSpPr>
          <p:cNvPr id="12292" name="Text Box 4"/>
          <p:cNvSpPr txBox="1">
            <a:spLocks noChangeArrowheads="1"/>
          </p:cNvSpPr>
          <p:nvPr/>
        </p:nvSpPr>
        <p:spPr bwMode="auto">
          <a:xfrm>
            <a:off x="0" y="2286000"/>
            <a:ext cx="9144000" cy="1079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1750"/>
              </a:spcBef>
              <a:defRPr/>
            </a:pPr>
            <a:r>
              <a:rPr lang="en-US" sz="3200" dirty="0">
                <a:solidFill>
                  <a:schemeClr val="tx2"/>
                </a:solidFill>
                <a:latin typeface="Arial Rounded MT Bold"/>
                <a:cs typeface="Arial Rounded MT Bold"/>
              </a:rPr>
              <a:t>		</a:t>
            </a:r>
            <a:r>
              <a:rPr lang="en-US" sz="3200" dirty="0">
                <a:solidFill>
                  <a:schemeClr val="tx1"/>
                </a:solidFill>
                <a:latin typeface="Helvetica" pitchFamily="2" charset="0"/>
                <a:cs typeface="Arial Rounded MT Bold"/>
              </a:rPr>
              <a:t>2. Habits for life					 	 		Bad habits will prove hard to shake.</a:t>
            </a:r>
          </a:p>
        </p:txBody>
      </p:sp>
      <p:sp>
        <p:nvSpPr>
          <p:cNvPr id="12293" name="Text Box 5"/>
          <p:cNvSpPr txBox="1">
            <a:spLocks noChangeArrowheads="1"/>
          </p:cNvSpPr>
          <p:nvPr/>
        </p:nvSpPr>
        <p:spPr bwMode="auto">
          <a:xfrm>
            <a:off x="0" y="3352800"/>
            <a:ext cx="9144000" cy="1079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1750"/>
              </a:spcBef>
              <a:defRPr/>
            </a:pPr>
            <a:r>
              <a:rPr lang="en-US" sz="3200" dirty="0">
                <a:solidFill>
                  <a:schemeClr val="tx2"/>
                </a:solidFill>
                <a:latin typeface="Arial Rounded MT Bold"/>
                <a:cs typeface="Arial Rounded MT Bold"/>
              </a:rPr>
              <a:t>		</a:t>
            </a:r>
            <a:r>
              <a:rPr lang="en-US" sz="3200" dirty="0">
                <a:solidFill>
                  <a:schemeClr val="tx1"/>
                </a:solidFill>
                <a:latin typeface="Helvetica" pitchFamily="2" charset="0"/>
                <a:cs typeface="Arial Rounded MT Bold"/>
              </a:rPr>
              <a:t>3. Reputation					         		 	How do you want to be considered?</a:t>
            </a:r>
          </a:p>
        </p:txBody>
      </p:sp>
      <p:sp>
        <p:nvSpPr>
          <p:cNvPr id="12294" name="Text Box 6"/>
          <p:cNvSpPr txBox="1">
            <a:spLocks noChangeArrowheads="1"/>
          </p:cNvSpPr>
          <p:nvPr/>
        </p:nvSpPr>
        <p:spPr bwMode="auto">
          <a:xfrm>
            <a:off x="0" y="4495800"/>
            <a:ext cx="9144000" cy="1079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1750"/>
              </a:spcBef>
              <a:defRPr/>
            </a:pPr>
            <a:r>
              <a:rPr lang="en-US" sz="3200" dirty="0">
                <a:solidFill>
                  <a:schemeClr val="tx2"/>
                </a:solidFill>
                <a:latin typeface="Arial Rounded MT Bold"/>
                <a:cs typeface="Arial Rounded MT Bold"/>
              </a:rPr>
              <a:t>		</a:t>
            </a:r>
            <a:r>
              <a:rPr lang="en-US" sz="3200" dirty="0">
                <a:solidFill>
                  <a:schemeClr val="tx1"/>
                </a:solidFill>
                <a:latin typeface="Helvetica" pitchFamily="2" charset="0"/>
                <a:cs typeface="Arial Rounded MT Bold"/>
              </a:rPr>
              <a:t>4.Relationship						 			Behavior impacts all relationships.</a:t>
            </a:r>
          </a:p>
        </p:txBody>
      </p:sp>
      <p:sp>
        <p:nvSpPr>
          <p:cNvPr id="12295" name="Text Box 7"/>
          <p:cNvSpPr txBox="1">
            <a:spLocks noChangeArrowheads="1"/>
          </p:cNvSpPr>
          <p:nvPr/>
        </p:nvSpPr>
        <p:spPr bwMode="auto">
          <a:xfrm>
            <a:off x="0" y="5638800"/>
            <a:ext cx="9144000" cy="107939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1750"/>
              </a:spcBef>
              <a:defRPr/>
            </a:pPr>
            <a:r>
              <a:rPr lang="en-US" sz="3200" dirty="0">
                <a:solidFill>
                  <a:schemeClr val="tx2"/>
                </a:solidFill>
                <a:latin typeface="Arial Rounded MT Bold"/>
                <a:cs typeface="Arial Rounded MT Bold"/>
              </a:rPr>
              <a:t>		</a:t>
            </a:r>
            <a:r>
              <a:rPr lang="en-US" sz="3200" dirty="0">
                <a:solidFill>
                  <a:schemeClr val="tx1"/>
                </a:solidFill>
                <a:latin typeface="Helvetica" pitchFamily="2" charset="0"/>
                <a:cs typeface="Arial Rounded MT Bold"/>
              </a:rPr>
              <a:t>5. Long term / eternal outcomes 		  			Lifetime usefulness is at stake.</a:t>
            </a:r>
          </a:p>
        </p:txBody>
      </p:sp>
      <p:sp>
        <p:nvSpPr>
          <p:cNvPr id="2" name="TextBox 1"/>
          <p:cNvSpPr txBox="1">
            <a:spLocks noChangeArrowheads="1"/>
          </p:cNvSpPr>
          <p:nvPr/>
        </p:nvSpPr>
        <p:spPr bwMode="auto">
          <a:xfrm>
            <a:off x="0" y="6669088"/>
            <a:ext cx="91440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t>-</a:t>
            </a:r>
          </a:p>
        </p:txBody>
      </p:sp>
    </p:spTree>
  </p:cSld>
  <p:clrMapOvr>
    <a:masterClrMapping/>
  </p:clrMapOvr>
  <p:transition>
    <p:wipe dir="r"/>
  </p:transition>
  <p:timing>
    <p:tnLst>
      <p:par>
        <p:cTn id="1" dur="indefinite" restart="never" nodeType="tmRoot">
          <p:childTnLst>
            <p:seq concurrent="1" nextAc="seek">
              <p:cTn id="2" dur="0"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p:bldP spid="12292" grpId="0"/>
      <p:bldP spid="12293" grpId="0"/>
      <p:bldP spid="12294" grpId="0"/>
      <p:bldP spid="12295" grpId="0"/>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WordArt 4"/>
          <p:cNvSpPr>
            <a:spLocks noChangeArrowheads="1" noChangeShapeType="1" noTextEdit="1"/>
          </p:cNvSpPr>
          <p:nvPr/>
        </p:nvSpPr>
        <p:spPr bwMode="auto">
          <a:xfrm>
            <a:off x="457207" y="1925643"/>
            <a:ext cx="7554913" cy="1527175"/>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a:solidFill>
                  <a:srgbClr val="C1C8AA"/>
                </a:solidFill>
                <a:effectLst>
                  <a:outerShdw blurRad="50800" dist="38100" dir="18900000" sx="100999" sy="100999" algn="bl" rotWithShape="0">
                    <a:srgbClr val="000000">
                      <a:alpha val="39998"/>
                    </a:srgbClr>
                  </a:outerShdw>
                </a:effectLst>
                <a:latin typeface="+mj-lt"/>
                <a:ea typeface="+mj-lt"/>
                <a:cs typeface="+mj-lt"/>
              </a:rPr>
              <a:t>Session Four</a:t>
            </a:r>
          </a:p>
        </p:txBody>
      </p:sp>
      <p:sp>
        <p:nvSpPr>
          <p:cNvPr id="4" name="Text Box 5"/>
          <p:cNvSpPr txBox="1">
            <a:spLocks noChangeArrowheads="1"/>
          </p:cNvSpPr>
          <p:nvPr/>
        </p:nvSpPr>
        <p:spPr bwMode="auto">
          <a:xfrm>
            <a:off x="381006" y="3068638"/>
            <a:ext cx="8793163" cy="5889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CCCCCC">
                      <a:alpha val="74998"/>
                    </a:srgbClr>
                  </a:outerShdw>
                </a:effectLst>
              </a14:hiddenEffects>
            </a:ext>
          </a:extLst>
        </p:spPr>
        <p:txBody>
          <a:bodyPr lIns="36576" tIns="36576" rIns="36576" bIns="36576"/>
          <a:lstStyle/>
          <a:p>
            <a:pPr>
              <a:defRPr/>
            </a:pPr>
            <a:r>
              <a:rPr lang="en-US" sz="4000" b="1" dirty="0">
                <a:effectLst>
                  <a:outerShdw blurRad="38100" dist="38100" dir="2700000" algn="tl">
                    <a:srgbClr val="C0C0C0"/>
                  </a:outerShdw>
                </a:effectLst>
                <a:latin typeface="+mj-lt"/>
                <a:cs typeface="Times New Roman" pitchFamily="18" charset="0"/>
              </a:rPr>
              <a:t>Consequences: Sowing &amp; Reaping, Part 2</a:t>
            </a:r>
            <a:endParaRPr lang="en-US" sz="4000" dirty="0">
              <a:latin typeface="+mj-lt"/>
              <a:cs typeface="Times New Roman" pitchFamily="18" charset="0"/>
            </a:endParaRPr>
          </a:p>
        </p:txBody>
      </p:sp>
      <p:sp>
        <p:nvSpPr>
          <p:cNvPr id="20483" name="WordArt 6"/>
          <p:cNvSpPr>
            <a:spLocks noChangeArrowheads="1" noChangeShapeType="1" noTextEdit="1"/>
          </p:cNvSpPr>
          <p:nvPr/>
        </p:nvSpPr>
        <p:spPr bwMode="auto">
          <a:xfrm>
            <a:off x="7010401" y="381003"/>
            <a:ext cx="1790700" cy="5969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endParaRPr lang="en-US" sz="3600" b="1" kern="10">
              <a:solidFill>
                <a:srgbClr val="C1C8AA"/>
              </a:solidFill>
              <a:effectLst>
                <a:outerShdw blurRad="63500" dist="29783" dir="6914402" algn="ctr" rotWithShape="0">
                  <a:srgbClr val="000000">
                    <a:alpha val="50000"/>
                  </a:srgbClr>
                </a:outerShdw>
              </a:effectLst>
              <a:latin typeface="+mj-lt"/>
              <a:ea typeface="+mj-lt"/>
              <a:cs typeface="+mj-lt"/>
            </a:endParaRPr>
          </a:p>
        </p:txBody>
      </p:sp>
    </p:spTree>
    <p:extLst>
      <p:ext uri="{BB962C8B-B14F-4D97-AF65-F5344CB8AC3E}">
        <p14:creationId xmlns:p14="http://schemas.microsoft.com/office/powerpoint/2010/main" val="10955023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7787"/>
            <a:ext cx="8229600" cy="1266825"/>
          </a:xfrm>
        </p:spPr>
        <p:txBody>
          <a:bodyPr rtlCol="0">
            <a:normAutofit/>
          </a:bodyPr>
          <a:lstStyle/>
          <a:p>
            <a:pPr fontAlgn="auto">
              <a:spcAft>
                <a:spcPts val="0"/>
              </a:spcAft>
              <a:defRPr/>
            </a:pPr>
            <a:r>
              <a:rPr lang="en-US" sz="3200" dirty="0">
                <a:latin typeface="Helvetica" pitchFamily="2" charset="0"/>
                <a:cs typeface="Arial Rounded MT Bold"/>
              </a:rPr>
              <a:t>Two means of shepherding in the classroom</a:t>
            </a:r>
          </a:p>
        </p:txBody>
      </p:sp>
      <p:sp>
        <p:nvSpPr>
          <p:cNvPr id="4" name="TextBox 3"/>
          <p:cNvSpPr txBox="1">
            <a:spLocks noChangeArrowheads="1"/>
          </p:cNvSpPr>
          <p:nvPr/>
        </p:nvSpPr>
        <p:spPr bwMode="auto">
          <a:xfrm>
            <a:off x="827088" y="2438400"/>
            <a:ext cx="8208962"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3200" dirty="0">
                <a:latin typeface="Helvetica" pitchFamily="2" charset="0"/>
                <a:cs typeface="Arial Rounded MT Bold" charset="0"/>
              </a:rPr>
              <a:t>A. Formative Instruction </a:t>
            </a:r>
          </a:p>
        </p:txBody>
      </p:sp>
      <p:sp>
        <p:nvSpPr>
          <p:cNvPr id="5" name="TextBox 4"/>
          <p:cNvSpPr txBox="1">
            <a:spLocks noChangeArrowheads="1"/>
          </p:cNvSpPr>
          <p:nvPr/>
        </p:nvSpPr>
        <p:spPr bwMode="auto">
          <a:xfrm>
            <a:off x="827088" y="3276600"/>
            <a:ext cx="8281987"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3200" dirty="0">
                <a:latin typeface="Helvetica" pitchFamily="2" charset="0"/>
                <a:cs typeface="Arial Rounded MT Bold" charset="0"/>
              </a:rPr>
              <a:t>B. Corrective Discipline</a:t>
            </a:r>
          </a:p>
        </p:txBody>
      </p:sp>
      <p:sp>
        <p:nvSpPr>
          <p:cNvPr id="3" name="TextBox 2"/>
          <p:cNvSpPr txBox="1"/>
          <p:nvPr/>
        </p:nvSpPr>
        <p:spPr>
          <a:xfrm>
            <a:off x="0" y="323165"/>
            <a:ext cx="9109075" cy="646331"/>
          </a:xfrm>
          <a:prstGeom prst="rect">
            <a:avLst/>
          </a:prstGeom>
          <a:noFill/>
        </p:spPr>
        <p:txBody>
          <a:bodyPr wrap="square" rtlCol="0">
            <a:spAutoFit/>
          </a:bodyPr>
          <a:lstStyle/>
          <a:p>
            <a:pPr algn="ctr"/>
            <a:r>
              <a:rPr lang="en-US" sz="3600" u="sng" dirty="0">
                <a:latin typeface="Helvetica" pitchFamily="2" charset="0"/>
                <a:cs typeface="Arial Rounded MT Bold"/>
              </a:rPr>
              <a:t>Review</a:t>
            </a:r>
          </a:p>
        </p:txBody>
      </p:sp>
    </p:spTree>
    <p:extLst>
      <p:ext uri="{BB962C8B-B14F-4D97-AF65-F5344CB8AC3E}">
        <p14:creationId xmlns:p14="http://schemas.microsoft.com/office/powerpoint/2010/main" val="10587912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1485900"/>
            <a:ext cx="8382000" cy="107794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square" lIns="92160" tIns="46080" rIns="92160" bIns="46080">
            <a:spAutoFit/>
          </a:bodyPr>
          <a:lstStyle/>
          <a:p>
            <a:pPr>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solidFill>
                  <a:schemeClr val="tx2"/>
                </a:solidFill>
                <a:latin typeface="Arial Rounded MT Bold"/>
                <a:cs typeface="Arial Rounded MT Bold"/>
              </a:rPr>
              <a:t>		</a:t>
            </a:r>
            <a:r>
              <a:rPr lang="en-US" sz="3200" dirty="0">
                <a:latin typeface="Helvetica" pitchFamily="2" charset="0"/>
                <a:cs typeface="Arial Rounded MT Bold"/>
              </a:rPr>
              <a:t>1. Relationship with God                		 	God will not be mocked.</a:t>
            </a:r>
          </a:p>
        </p:txBody>
      </p:sp>
      <p:sp>
        <p:nvSpPr>
          <p:cNvPr id="12291" name="Rectangle 3"/>
          <p:cNvSpPr>
            <a:spLocks noGrp="1" noChangeArrowheads="1"/>
          </p:cNvSpPr>
          <p:nvPr>
            <p:ph type="title"/>
          </p:nvPr>
        </p:nvSpPr>
        <p:spPr>
          <a:xfrm>
            <a:off x="0" y="283840"/>
            <a:ext cx="9149080" cy="696888"/>
          </a:xfrm>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rtlCol="0">
            <a:noAutofit/>
          </a:bodyPr>
          <a:lstStyle/>
          <a:p>
            <a:pPr algn="ct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600" dirty="0">
                <a:latin typeface="Helvetica" pitchFamily="2" charset="0"/>
                <a:cs typeface="Arial Rounded MT Bold"/>
              </a:rPr>
              <a:t>Deeper Dimensions of Reaping 	</a:t>
            </a:r>
            <a:br>
              <a:rPr lang="en-US" sz="3600" dirty="0">
                <a:latin typeface="Helvetica" pitchFamily="2" charset="0"/>
                <a:cs typeface="Arial Rounded MT Bold"/>
              </a:rPr>
            </a:br>
            <a:r>
              <a:rPr lang="en-US" sz="3600" dirty="0">
                <a:latin typeface="Helvetica" pitchFamily="2" charset="0"/>
                <a:cs typeface="Arial Rounded MT Bold"/>
              </a:rPr>
              <a:t>Psalm 1, Psalm 73           </a:t>
            </a:r>
          </a:p>
        </p:txBody>
      </p:sp>
      <p:sp>
        <p:nvSpPr>
          <p:cNvPr id="12292" name="Text Box 4"/>
          <p:cNvSpPr txBox="1">
            <a:spLocks noChangeArrowheads="1"/>
          </p:cNvSpPr>
          <p:nvPr/>
        </p:nvSpPr>
        <p:spPr bwMode="auto">
          <a:xfrm>
            <a:off x="0" y="2514600"/>
            <a:ext cx="9144000" cy="107939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1750"/>
              </a:spcBef>
              <a:defRPr/>
            </a:pPr>
            <a:r>
              <a:rPr lang="en-US" sz="3200" dirty="0">
                <a:solidFill>
                  <a:schemeClr val="tx2"/>
                </a:solidFill>
                <a:latin typeface="Arial Rounded MT Bold"/>
                <a:cs typeface="Arial Rounded MT Bold"/>
              </a:rPr>
              <a:t>		</a:t>
            </a:r>
            <a:r>
              <a:rPr lang="en-US" sz="3200" dirty="0">
                <a:solidFill>
                  <a:schemeClr val="tx1"/>
                </a:solidFill>
                <a:latin typeface="Helvetica" pitchFamily="2" charset="0"/>
                <a:cs typeface="Arial Rounded MT Bold"/>
              </a:rPr>
              <a:t>2. Habits for life					 	 		Bad habits will prove hard to shake.</a:t>
            </a:r>
          </a:p>
        </p:txBody>
      </p:sp>
      <p:sp>
        <p:nvSpPr>
          <p:cNvPr id="12293" name="Text Box 5"/>
          <p:cNvSpPr txBox="1">
            <a:spLocks noChangeArrowheads="1"/>
          </p:cNvSpPr>
          <p:nvPr/>
        </p:nvSpPr>
        <p:spPr bwMode="auto">
          <a:xfrm>
            <a:off x="0" y="3505200"/>
            <a:ext cx="9144000" cy="107939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1750"/>
              </a:spcBef>
              <a:defRPr/>
            </a:pPr>
            <a:r>
              <a:rPr lang="en-US" sz="3200" dirty="0">
                <a:solidFill>
                  <a:schemeClr val="tx2"/>
                </a:solidFill>
                <a:latin typeface="Arial Rounded MT Bold"/>
                <a:cs typeface="Arial Rounded MT Bold"/>
              </a:rPr>
              <a:t>		</a:t>
            </a:r>
            <a:r>
              <a:rPr lang="en-US" sz="3200" dirty="0">
                <a:solidFill>
                  <a:schemeClr val="tx1"/>
                </a:solidFill>
                <a:latin typeface="Helvetica" pitchFamily="2" charset="0"/>
                <a:cs typeface="Arial Rounded MT Bold"/>
              </a:rPr>
              <a:t>3. Reputation					         		 	How do you want to be considered?</a:t>
            </a:r>
          </a:p>
        </p:txBody>
      </p:sp>
      <p:sp>
        <p:nvSpPr>
          <p:cNvPr id="12294" name="Text Box 6"/>
          <p:cNvSpPr txBox="1">
            <a:spLocks noChangeArrowheads="1"/>
          </p:cNvSpPr>
          <p:nvPr/>
        </p:nvSpPr>
        <p:spPr bwMode="auto">
          <a:xfrm>
            <a:off x="0" y="4581525"/>
            <a:ext cx="9144000" cy="107939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1750"/>
              </a:spcBef>
              <a:defRPr/>
            </a:pPr>
            <a:r>
              <a:rPr lang="en-US" sz="3200" dirty="0">
                <a:solidFill>
                  <a:schemeClr val="tx2"/>
                </a:solidFill>
                <a:latin typeface="Arial Rounded MT Bold"/>
                <a:cs typeface="Arial Rounded MT Bold"/>
              </a:rPr>
              <a:t>		</a:t>
            </a:r>
            <a:r>
              <a:rPr lang="en-US" sz="3200" dirty="0">
                <a:solidFill>
                  <a:schemeClr val="tx1"/>
                </a:solidFill>
                <a:latin typeface="Helvetica" pitchFamily="2" charset="0"/>
                <a:cs typeface="Arial Rounded MT Bold"/>
              </a:rPr>
              <a:t>4.Relationship						 			Behavior impacts all relationships.</a:t>
            </a:r>
          </a:p>
        </p:txBody>
      </p:sp>
      <p:sp>
        <p:nvSpPr>
          <p:cNvPr id="12295" name="Text Box 7"/>
          <p:cNvSpPr txBox="1">
            <a:spLocks noChangeArrowheads="1"/>
          </p:cNvSpPr>
          <p:nvPr/>
        </p:nvSpPr>
        <p:spPr bwMode="auto">
          <a:xfrm>
            <a:off x="0" y="5638800"/>
            <a:ext cx="9144000" cy="107939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defRPr>
            </a:lvl9pPr>
          </a:lstStyle>
          <a:p>
            <a:pPr>
              <a:spcBef>
                <a:spcPts val="1750"/>
              </a:spcBef>
              <a:defRPr/>
            </a:pPr>
            <a:r>
              <a:rPr lang="en-US" sz="3200" dirty="0">
                <a:solidFill>
                  <a:schemeClr val="tx2"/>
                </a:solidFill>
                <a:latin typeface="Arial Rounded MT Bold"/>
                <a:cs typeface="Arial Rounded MT Bold"/>
              </a:rPr>
              <a:t>		</a:t>
            </a:r>
            <a:r>
              <a:rPr lang="en-US" sz="3200" dirty="0">
                <a:solidFill>
                  <a:schemeClr val="tx1"/>
                </a:solidFill>
                <a:latin typeface="Helvetica" pitchFamily="2" charset="0"/>
                <a:cs typeface="Arial Rounded MT Bold"/>
              </a:rPr>
              <a:t>5. Long term / eternal outcomes		  			Lifetime usefulness is at stake.</a:t>
            </a:r>
          </a:p>
        </p:txBody>
      </p:sp>
      <p:sp>
        <p:nvSpPr>
          <p:cNvPr id="2" name="TextBox 1"/>
          <p:cNvSpPr txBox="1"/>
          <p:nvPr/>
        </p:nvSpPr>
        <p:spPr>
          <a:xfrm>
            <a:off x="0" y="6669360"/>
            <a:ext cx="9144000" cy="369332"/>
          </a:xfrm>
          <a:prstGeom prst="rect">
            <a:avLst/>
          </a:prstGeom>
          <a:noFill/>
        </p:spPr>
        <p:txBody>
          <a:bodyPr wrap="square" rtlCol="0">
            <a:spAutoFit/>
          </a:bodyPr>
          <a:lstStyle/>
          <a:p>
            <a:r>
              <a:rPr lang="en-US" dirty="0"/>
              <a:t>-</a:t>
            </a:r>
          </a:p>
        </p:txBody>
      </p:sp>
    </p:spTree>
    <p:extLst>
      <p:ext uri="{BB962C8B-B14F-4D97-AF65-F5344CB8AC3E}">
        <p14:creationId xmlns:p14="http://schemas.microsoft.com/office/powerpoint/2010/main" val="2649407151"/>
      </p:ext>
    </p:extLst>
  </p:cSld>
  <p:clrMapOvr>
    <a:masterClrMapping/>
  </p:clrMapOvr>
  <p:transition>
    <p:wipe dir="r"/>
  </p:transition>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p:bldP spid="12292" grpId="0"/>
      <p:bldP spid="12293" grpId="0"/>
      <p:bldP spid="12294" grpId="0"/>
      <p:bldP spid="12295" grpId="0"/>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ctrTitle"/>
          </p:nvPr>
        </p:nvSpPr>
        <p:spPr>
          <a:xfrm>
            <a:off x="228600" y="-76200"/>
            <a:ext cx="8610600" cy="2438400"/>
          </a:xfrm>
        </p:spPr>
        <p:txBody>
          <a:bodyPr/>
          <a:lstStyle/>
          <a:p>
            <a:pPr algn="just"/>
            <a:r>
              <a:rPr lang="en-US" sz="2800" dirty="0">
                <a:latin typeface="Helvetica" pitchFamily="2" charset="0"/>
              </a:rPr>
              <a:t>Children, obey your parents in the Lord, for this is right. </a:t>
            </a:r>
            <a:r>
              <a:rPr lang="ja-JP" altLang="en-US" sz="2800" dirty="0">
                <a:latin typeface="Helvetica" pitchFamily="2" charset="0"/>
              </a:rPr>
              <a:t>“</a:t>
            </a:r>
            <a:r>
              <a:rPr lang="en-US" sz="2800" dirty="0">
                <a:latin typeface="Helvetica" pitchFamily="2" charset="0"/>
              </a:rPr>
              <a:t>Honor your father and your mother</a:t>
            </a:r>
            <a:r>
              <a:rPr lang="ja-JP" altLang="en-US" sz="2800" dirty="0">
                <a:latin typeface="Helvetica" pitchFamily="2" charset="0"/>
              </a:rPr>
              <a:t>”</a:t>
            </a:r>
            <a:r>
              <a:rPr lang="en-US" sz="2800" dirty="0">
                <a:latin typeface="Helvetica" pitchFamily="2" charset="0"/>
              </a:rPr>
              <a:t> – which is the first commandment with a promise that it may go well with you and that you may enjoy long life on the earth.	 (Ephesians 6:1-3)</a:t>
            </a:r>
          </a:p>
        </p:txBody>
      </p:sp>
      <p:sp>
        <p:nvSpPr>
          <p:cNvPr id="100355" name="Oval 3"/>
          <p:cNvSpPr>
            <a:spLocks noChangeArrowheads="1"/>
          </p:cNvSpPr>
          <p:nvPr/>
        </p:nvSpPr>
        <p:spPr bwMode="auto">
          <a:xfrm>
            <a:off x="2743200" y="2590800"/>
            <a:ext cx="3962400" cy="3886200"/>
          </a:xfrm>
          <a:prstGeom prst="ellipse">
            <a:avLst/>
          </a:prstGeom>
          <a:noFill/>
          <a:ln w="381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00356" name="Picture 4" descr="PE07196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3352800"/>
            <a:ext cx="1912938" cy="2286000"/>
          </a:xfrm>
          <a:prstGeom prst="rect">
            <a:avLst/>
          </a:prstGeom>
          <a:noFill/>
          <a:extLst>
            <a:ext uri="{909E8E84-426E-40dd-AFC4-6F175D3DCCD1}">
              <a14:hiddenFill xmlns="" xmlns:a14="http://schemas.microsoft.com/office/drawing/2010/main">
                <a:solidFill>
                  <a:srgbClr val="FFFFFF"/>
                </a:solidFill>
              </a14:hiddenFill>
            </a:ext>
          </a:extLst>
        </p:spPr>
      </p:pic>
      <p:sp>
        <p:nvSpPr>
          <p:cNvPr id="100357" name="Text Box 5"/>
          <p:cNvSpPr txBox="1">
            <a:spLocks noChangeArrowheads="1"/>
          </p:cNvSpPr>
          <p:nvPr/>
        </p:nvSpPr>
        <p:spPr bwMode="auto">
          <a:xfrm>
            <a:off x="4191000" y="2667000"/>
            <a:ext cx="9144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endParaRPr lang="en-US" sz="2400">
              <a:latin typeface="Comic Sans MS" charset="0"/>
              <a:cs typeface="Arial" charset="0"/>
            </a:endParaRPr>
          </a:p>
        </p:txBody>
      </p:sp>
      <p:sp>
        <p:nvSpPr>
          <p:cNvPr id="100358" name="Text Box 6"/>
          <p:cNvSpPr txBox="1">
            <a:spLocks noChangeArrowheads="1"/>
          </p:cNvSpPr>
          <p:nvPr/>
        </p:nvSpPr>
        <p:spPr bwMode="auto">
          <a:xfrm>
            <a:off x="3962400" y="2667000"/>
            <a:ext cx="1524000"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800" dirty="0">
                <a:latin typeface="Comic Sans MS" charset="0"/>
                <a:cs typeface="Arial" charset="0"/>
              </a:rPr>
              <a:t>Obey</a:t>
            </a:r>
          </a:p>
        </p:txBody>
      </p:sp>
      <p:sp>
        <p:nvSpPr>
          <p:cNvPr id="100359" name="Text Box 7"/>
          <p:cNvSpPr txBox="1">
            <a:spLocks noChangeArrowheads="1"/>
          </p:cNvSpPr>
          <p:nvPr/>
        </p:nvSpPr>
        <p:spPr bwMode="auto">
          <a:xfrm>
            <a:off x="3962400" y="5943600"/>
            <a:ext cx="1600200"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800" dirty="0">
                <a:latin typeface="Comic Sans MS" charset="0"/>
                <a:cs typeface="Arial" charset="0"/>
              </a:rPr>
              <a:t>Honor</a:t>
            </a:r>
          </a:p>
        </p:txBody>
      </p:sp>
      <p:sp>
        <p:nvSpPr>
          <p:cNvPr id="100360" name="Text Box 8"/>
          <p:cNvSpPr txBox="1">
            <a:spLocks noChangeArrowheads="1"/>
          </p:cNvSpPr>
          <p:nvPr/>
        </p:nvSpPr>
        <p:spPr bwMode="auto">
          <a:xfrm>
            <a:off x="2819400" y="3886200"/>
            <a:ext cx="838200" cy="733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nSpc>
                <a:spcPct val="75000"/>
              </a:lnSpc>
              <a:spcBef>
                <a:spcPct val="50000"/>
              </a:spcBef>
            </a:pPr>
            <a:r>
              <a:rPr lang="en-US" sz="2800" dirty="0">
                <a:latin typeface="Comic Sans MS" charset="0"/>
                <a:cs typeface="Arial" charset="0"/>
              </a:rPr>
              <a:t>Go well</a:t>
            </a:r>
          </a:p>
        </p:txBody>
      </p:sp>
      <p:sp>
        <p:nvSpPr>
          <p:cNvPr id="100361" name="Text Box 9"/>
          <p:cNvSpPr txBox="1">
            <a:spLocks noChangeArrowheads="1"/>
          </p:cNvSpPr>
          <p:nvPr/>
        </p:nvSpPr>
        <p:spPr bwMode="auto">
          <a:xfrm>
            <a:off x="5638800" y="3962400"/>
            <a:ext cx="1524000" cy="7350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nSpc>
                <a:spcPct val="50000"/>
              </a:lnSpc>
              <a:spcBef>
                <a:spcPct val="50000"/>
              </a:spcBef>
            </a:pPr>
            <a:r>
              <a:rPr lang="en-US" sz="2800" dirty="0">
                <a:latin typeface="Comic Sans MS" charset="0"/>
                <a:cs typeface="Arial" charset="0"/>
              </a:rPr>
              <a:t>Long</a:t>
            </a:r>
          </a:p>
          <a:p>
            <a:pPr>
              <a:lnSpc>
                <a:spcPct val="50000"/>
              </a:lnSpc>
              <a:spcBef>
                <a:spcPct val="50000"/>
              </a:spcBef>
            </a:pPr>
            <a:r>
              <a:rPr lang="en-US" sz="2800" dirty="0">
                <a:latin typeface="Comic Sans MS" charset="0"/>
                <a:cs typeface="Arial" charset="0"/>
              </a:rPr>
              <a:t> life</a:t>
            </a:r>
          </a:p>
        </p:txBody>
      </p:sp>
    </p:spTree>
    <p:extLst>
      <p:ext uri="{BB962C8B-B14F-4D97-AF65-F5344CB8AC3E}">
        <p14:creationId xmlns:p14="http://schemas.microsoft.com/office/powerpoint/2010/main" val="41320326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checkerboard(across)">
                                      <p:cBhvr>
                                        <p:cTn id="7" dur="500"/>
                                        <p:tgtEl>
                                          <p:spTgt spid="1003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00356"/>
                                        </p:tgtEl>
                                        <p:attrNameLst>
                                          <p:attrName>style.visibility</p:attrName>
                                        </p:attrNameLst>
                                      </p:cBhvr>
                                      <p:to>
                                        <p:strVal val="visible"/>
                                      </p:to>
                                    </p:set>
                                    <p:animEffect transition="in" filter="checkerboard(across)">
                                      <p:cBhvr>
                                        <p:cTn id="12" dur="500"/>
                                        <p:tgtEl>
                                          <p:spTgt spid="100356"/>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00358"/>
                                        </p:tgtEl>
                                        <p:attrNameLst>
                                          <p:attrName>style.visibility</p:attrName>
                                        </p:attrNameLst>
                                      </p:cBhvr>
                                      <p:to>
                                        <p:strVal val="visible"/>
                                      </p:to>
                                    </p:set>
                                    <p:animEffect transition="in" filter="checkerboard(across)">
                                      <p:cBhvr>
                                        <p:cTn id="15" dur="500"/>
                                        <p:tgtEl>
                                          <p:spTgt spid="100358"/>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00359"/>
                                        </p:tgtEl>
                                        <p:attrNameLst>
                                          <p:attrName>style.visibility</p:attrName>
                                        </p:attrNameLst>
                                      </p:cBhvr>
                                      <p:to>
                                        <p:strVal val="visible"/>
                                      </p:to>
                                    </p:set>
                                    <p:animEffect transition="in" filter="checkerboard(across)">
                                      <p:cBhvr>
                                        <p:cTn id="18" dur="500"/>
                                        <p:tgtEl>
                                          <p:spTgt spid="100359"/>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100360"/>
                                        </p:tgtEl>
                                        <p:attrNameLst>
                                          <p:attrName>style.visibility</p:attrName>
                                        </p:attrNameLst>
                                      </p:cBhvr>
                                      <p:to>
                                        <p:strVal val="visible"/>
                                      </p:to>
                                    </p:set>
                                    <p:animEffect transition="in" filter="checkerboard(across)">
                                      <p:cBhvr>
                                        <p:cTn id="21" dur="500"/>
                                        <p:tgtEl>
                                          <p:spTgt spid="100360"/>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100361"/>
                                        </p:tgtEl>
                                        <p:attrNameLst>
                                          <p:attrName>style.visibility</p:attrName>
                                        </p:attrNameLst>
                                      </p:cBhvr>
                                      <p:to>
                                        <p:strVal val="visible"/>
                                      </p:to>
                                    </p:set>
                                    <p:animEffect transition="in" filter="checkerboard(across)">
                                      <p:cBhvr>
                                        <p:cTn id="24" dur="500"/>
                                        <p:tgtEl>
                                          <p:spTgt spid="100361"/>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100355"/>
                                        </p:tgtEl>
                                        <p:attrNameLst>
                                          <p:attrName>style.visibility</p:attrName>
                                        </p:attrNameLst>
                                      </p:cBhvr>
                                      <p:to>
                                        <p:strVal val="visible"/>
                                      </p:to>
                                    </p:set>
                                    <p:animEffect transition="in" filter="checkerboard(across)">
                                      <p:cBhvr>
                                        <p:cTn id="27" dur="500"/>
                                        <p:tgtEl>
                                          <p:spTgt spid="100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P spid="100355" grpId="0" animBg="1"/>
      <p:bldP spid="100358" grpId="0"/>
      <p:bldP spid="100359" grpId="0"/>
      <p:bldP spid="100360" grpId="0"/>
      <p:bldP spid="10036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6200"/>
            <a:ext cx="9144000" cy="646331"/>
          </a:xfrm>
          <a:prstGeom prst="rect">
            <a:avLst/>
          </a:prstGeom>
          <a:noFill/>
        </p:spPr>
        <p:txBody>
          <a:bodyPr wrap="square" rtlCol="0">
            <a:spAutoFit/>
          </a:bodyPr>
          <a:lstStyle/>
          <a:p>
            <a:pPr algn="ctr"/>
            <a:r>
              <a:rPr lang="en-US" sz="3600" u="sng" dirty="0">
                <a:latin typeface="Helvetica" pitchFamily="2" charset="0"/>
                <a:cs typeface="Arial Rounded MT Bold"/>
              </a:rPr>
              <a:t>Corrective Discipline Reaping Process</a:t>
            </a:r>
          </a:p>
        </p:txBody>
      </p:sp>
      <p:sp>
        <p:nvSpPr>
          <p:cNvPr id="6" name="TextBox 5"/>
          <p:cNvSpPr txBox="1"/>
          <p:nvPr/>
        </p:nvSpPr>
        <p:spPr>
          <a:xfrm>
            <a:off x="564472" y="685800"/>
            <a:ext cx="7955521" cy="6372257"/>
          </a:xfrm>
          <a:prstGeom prst="rect">
            <a:avLst/>
          </a:prstGeom>
          <a:noFill/>
        </p:spPr>
        <p:txBody>
          <a:bodyPr wrap="square" rtlCol="0">
            <a:spAutoFit/>
          </a:bodyPr>
          <a:lstStyle/>
          <a:p>
            <a:pPr>
              <a:lnSpc>
                <a:spcPct val="90000"/>
              </a:lnSpc>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1. Ask questions to draw out the student.</a:t>
            </a:r>
          </a:p>
          <a:p>
            <a:pPr>
              <a:lnSpc>
                <a:spcPct val="90000"/>
              </a:lnSpc>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2. Remind of formative instruction.</a:t>
            </a:r>
          </a:p>
          <a:p>
            <a:pPr>
              <a:lnSpc>
                <a:spcPct val="90000"/>
              </a:lnSpc>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3. Help them understand the serious </a:t>
            </a:r>
            <a:br>
              <a:rPr lang="en-US" sz="3200" dirty="0">
                <a:latin typeface="Helvetica" pitchFamily="2" charset="0"/>
                <a:cs typeface="Arial Rounded MT Bold"/>
              </a:rPr>
            </a:br>
            <a:r>
              <a:rPr lang="en-US" sz="3200" dirty="0">
                <a:latin typeface="Helvetica" pitchFamily="2" charset="0"/>
                <a:cs typeface="Arial Rounded MT Bold"/>
              </a:rPr>
              <a:t>    outcomes to their behavior.</a:t>
            </a:r>
          </a:p>
          <a:p>
            <a:pPr>
              <a:lnSpc>
                <a:spcPct val="90000"/>
              </a:lnSpc>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4. How can I help you?</a:t>
            </a:r>
          </a:p>
          <a:p>
            <a:pPr>
              <a:lnSpc>
                <a:spcPct val="90000"/>
              </a:lnSpc>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5. Let them know what you expect.	You must. . .  You may not. . .</a:t>
            </a:r>
          </a:p>
          <a:p>
            <a:pPr>
              <a:lnSpc>
                <a:spcPct val="90000"/>
              </a:lnSpc>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6. In light of sowing. . . you will reap. . .</a:t>
            </a:r>
          </a:p>
          <a:p>
            <a:pPr>
              <a:lnSpc>
                <a:spcPct val="90000"/>
              </a:lnSpc>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7. Opportunity for student to respond</a:t>
            </a:r>
          </a:p>
          <a:p>
            <a:pPr>
              <a:lnSpc>
                <a:spcPct val="90000"/>
              </a:lnSpc>
              <a:spcBef>
                <a:spcPts val="1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a:latin typeface="Helvetica" pitchFamily="2" charset="0"/>
                <a:cs typeface="Arial Rounded MT Bold"/>
              </a:rPr>
              <a:t>8 . Prayer with / for the student.</a:t>
            </a:r>
          </a:p>
          <a:p>
            <a:endParaRPr lang="en-US" dirty="0"/>
          </a:p>
        </p:txBody>
      </p:sp>
    </p:spTree>
    <p:extLst>
      <p:ext uri="{BB962C8B-B14F-4D97-AF65-F5344CB8AC3E}">
        <p14:creationId xmlns:p14="http://schemas.microsoft.com/office/powerpoint/2010/main" val="1322567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396" y="301514"/>
            <a:ext cx="8766951" cy="6327886"/>
          </a:xfrm>
          <a:prstGeom prst="rect">
            <a:avLst/>
          </a:prstGeom>
          <a:noFill/>
        </p:spPr>
        <p:txBody>
          <a:bodyPr wrap="square" rtlCol="0">
            <a:spAutoFit/>
          </a:bodyPr>
          <a:lstStyle/>
          <a:p>
            <a:pPr marL="457200" indent="-457200">
              <a:lnSpc>
                <a:spcPct val="110000"/>
              </a:lnSpc>
              <a:buFont typeface="Arial"/>
              <a:buChar char="•"/>
            </a:pPr>
            <a:r>
              <a:rPr lang="en-US" sz="3200" dirty="0">
                <a:latin typeface="Helvetica" pitchFamily="2" charset="0"/>
                <a:cs typeface="Arial Rounded MT Bold"/>
              </a:rPr>
              <a:t>We don’t do this work for results but to be faithful to the work God has given us to do.  </a:t>
            </a:r>
          </a:p>
          <a:p>
            <a:pPr marL="457200" indent="-457200">
              <a:lnSpc>
                <a:spcPct val="110000"/>
              </a:lnSpc>
              <a:buFont typeface="Arial"/>
              <a:buChar char="•"/>
            </a:pPr>
            <a:r>
              <a:rPr lang="en-US" sz="3200" dirty="0">
                <a:latin typeface="Helvetica" pitchFamily="2" charset="0"/>
                <a:cs typeface="Arial Rounded MT Bold"/>
              </a:rPr>
              <a:t>Consequences do not serve as power plays to prove our role, or power, or strength, or to put students in their place for our convenience, or to insure control in the classroom.  </a:t>
            </a:r>
          </a:p>
          <a:p>
            <a:pPr marL="457200" indent="-457200">
              <a:lnSpc>
                <a:spcPct val="110000"/>
              </a:lnSpc>
              <a:buFont typeface="Arial"/>
              <a:buChar char="•"/>
            </a:pPr>
            <a:r>
              <a:rPr lang="en-US" sz="3200" dirty="0">
                <a:latin typeface="Helvetica" pitchFamily="2" charset="0"/>
                <a:cs typeface="Arial Rounded MT Bold"/>
              </a:rPr>
              <a:t>They are designed by God to display the reality of God’s ultimate rule in the affairs of men and to extend mercy while there is still time to repent and trust in God.</a:t>
            </a:r>
          </a:p>
          <a:p>
            <a:endParaRPr lang="en-US" dirty="0"/>
          </a:p>
        </p:txBody>
      </p:sp>
    </p:spTree>
    <p:extLst>
      <p:ext uri="{BB962C8B-B14F-4D97-AF65-F5344CB8AC3E}">
        <p14:creationId xmlns:p14="http://schemas.microsoft.com/office/powerpoint/2010/main" val="178682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46976"/>
            <a:ext cx="9144000" cy="646331"/>
          </a:xfrm>
          <a:prstGeom prst="rect">
            <a:avLst/>
          </a:prstGeom>
          <a:noFill/>
        </p:spPr>
        <p:txBody>
          <a:bodyPr wrap="square" rtlCol="0">
            <a:spAutoFit/>
          </a:bodyPr>
          <a:lstStyle/>
          <a:p>
            <a:pPr algn="ctr"/>
            <a:r>
              <a:rPr lang="en-US" sz="3600" u="sng" dirty="0">
                <a:latin typeface="Helvetica" pitchFamily="2" charset="0"/>
                <a:cs typeface="Arial Rounded MT Bold"/>
              </a:rPr>
              <a:t>IMPLICATIONS for us - the teachers?</a:t>
            </a:r>
            <a:r>
              <a:rPr lang="en-US" sz="3600" u="sng" dirty="0">
                <a:effectLst/>
                <a:latin typeface="Helvetica" pitchFamily="2" charset="0"/>
                <a:cs typeface="Arial Rounded MT Bold"/>
              </a:rPr>
              <a:t> </a:t>
            </a:r>
            <a:endParaRPr lang="en-US" sz="3600" u="sng" dirty="0">
              <a:latin typeface="Helvetica" pitchFamily="2" charset="0"/>
              <a:cs typeface="Arial Rounded MT Bold"/>
            </a:endParaRPr>
          </a:p>
        </p:txBody>
      </p:sp>
      <p:sp>
        <p:nvSpPr>
          <p:cNvPr id="3" name="TextBox 2"/>
          <p:cNvSpPr txBox="1"/>
          <p:nvPr/>
        </p:nvSpPr>
        <p:spPr>
          <a:xfrm>
            <a:off x="0" y="893307"/>
            <a:ext cx="9144000" cy="6524863"/>
          </a:xfrm>
          <a:prstGeom prst="rect">
            <a:avLst/>
          </a:prstGeom>
          <a:noFill/>
        </p:spPr>
        <p:txBody>
          <a:bodyPr wrap="square" rtlCol="0">
            <a:spAutoFit/>
          </a:bodyPr>
          <a:lstStyle/>
          <a:p>
            <a:r>
              <a:rPr lang="en-US" sz="3200" dirty="0">
                <a:latin typeface="Arial Rounded MT Bold"/>
                <a:cs typeface="Arial Rounded MT Bold"/>
              </a:rPr>
              <a:t>	</a:t>
            </a:r>
            <a:r>
              <a:rPr lang="en-US" sz="3200" dirty="0">
                <a:latin typeface="Helvetica" pitchFamily="2" charset="0"/>
                <a:cs typeface="Arial Rounded MT Bold"/>
              </a:rPr>
              <a:t>A.  We must learn to identify hollow and 	deceptive philosophies we have been 	taken captive by.  We must get trans-		formed minds.</a:t>
            </a:r>
          </a:p>
          <a:p>
            <a:r>
              <a:rPr lang="en-US" sz="3200" i="1" dirty="0">
                <a:latin typeface="Helvetica" pitchFamily="2" charset="0"/>
                <a:cs typeface="Arial Rounded MT Bold"/>
              </a:rPr>
              <a:t>		Romans 12:1, 2 </a:t>
            </a:r>
            <a:endParaRPr lang="en-US" sz="3200" dirty="0">
              <a:latin typeface="Helvetica" pitchFamily="2" charset="0"/>
              <a:cs typeface="Arial Rounded MT Bold"/>
            </a:endParaRPr>
          </a:p>
          <a:p>
            <a:r>
              <a:rPr lang="en-US" sz="3200" dirty="0">
                <a:latin typeface="Helvetica" pitchFamily="2" charset="0"/>
                <a:cs typeface="Arial Rounded MT Bold"/>
              </a:rPr>
              <a:t>		</a:t>
            </a:r>
            <a:r>
              <a:rPr lang="en-US" sz="3200" i="1" dirty="0">
                <a:latin typeface="Helvetica" pitchFamily="2" charset="0"/>
                <a:cs typeface="Arial Rounded MT Bold"/>
              </a:rPr>
              <a:t>Colossians 2:6, 7, 8, 9 </a:t>
            </a:r>
          </a:p>
          <a:p>
            <a:endParaRPr lang="en-US" sz="1000" dirty="0">
              <a:latin typeface="Helvetica" pitchFamily="2" charset="0"/>
              <a:cs typeface="Arial Rounded MT Bold"/>
            </a:endParaRPr>
          </a:p>
          <a:p>
            <a:r>
              <a:rPr lang="en-US" sz="3200" dirty="0">
                <a:latin typeface="Helvetica" pitchFamily="2" charset="0"/>
                <a:cs typeface="Arial Rounded MT Bold"/>
              </a:rPr>
              <a:t>	1.  HOW:</a:t>
            </a:r>
          </a:p>
          <a:p>
            <a:r>
              <a:rPr lang="en-US" sz="3200" dirty="0">
                <a:latin typeface="Helvetica" pitchFamily="2" charset="0"/>
                <a:cs typeface="Arial Rounded MT Bold"/>
              </a:rPr>
              <a:t>	   a. Know the Scriptures</a:t>
            </a:r>
          </a:p>
          <a:p>
            <a:r>
              <a:rPr lang="en-US" sz="3200" i="1" dirty="0">
                <a:latin typeface="Helvetica" pitchFamily="2" charset="0"/>
                <a:cs typeface="Arial Rounded MT Bold"/>
              </a:rPr>
              <a:t>		Deut. 32: 45-47, Joshua 1:6-9,</a:t>
            </a:r>
          </a:p>
          <a:p>
            <a:r>
              <a:rPr lang="en-US" sz="3200" i="1" dirty="0">
                <a:latin typeface="Helvetica" pitchFamily="2" charset="0"/>
                <a:cs typeface="Arial Rounded MT Bold"/>
              </a:rPr>
              <a:t>		Joshua 23:6, 7,</a:t>
            </a:r>
            <a:r>
              <a:rPr lang="en-US" sz="3200" dirty="0">
                <a:latin typeface="Helvetica" pitchFamily="2" charset="0"/>
                <a:cs typeface="Arial Rounded MT Bold"/>
              </a:rPr>
              <a:t>  </a:t>
            </a:r>
            <a:r>
              <a:rPr lang="en-US" sz="3200" i="1" dirty="0">
                <a:latin typeface="Helvetica" pitchFamily="2" charset="0"/>
                <a:cs typeface="Arial Rounded MT Bold"/>
              </a:rPr>
              <a:t>Hebrews 4:12			 Ps. 119:44, 45  </a:t>
            </a:r>
            <a:endParaRPr lang="en-US" sz="3200" dirty="0">
              <a:latin typeface="Helvetica" pitchFamily="2" charset="0"/>
              <a:cs typeface="Arial Rounded MT Bold"/>
            </a:endParaRPr>
          </a:p>
          <a:p>
            <a:endParaRPr lang="en-US" sz="3200" dirty="0">
              <a:latin typeface="Arial Rounded MT Bold"/>
              <a:cs typeface="Arial Rounded MT Bold"/>
            </a:endParaRPr>
          </a:p>
          <a:p>
            <a:endParaRPr lang="en-US" dirty="0"/>
          </a:p>
        </p:txBody>
      </p:sp>
    </p:spTree>
    <p:extLst>
      <p:ext uri="{BB962C8B-B14F-4D97-AF65-F5344CB8AC3E}">
        <p14:creationId xmlns:p14="http://schemas.microsoft.com/office/powerpoint/2010/main" val="1054822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93950"/>
            <a:ext cx="9144000" cy="3382464"/>
          </a:xfrm>
          <a:prstGeom prst="rect">
            <a:avLst/>
          </a:prstGeom>
          <a:noFill/>
        </p:spPr>
        <p:txBody>
          <a:bodyPr wrap="square" rtlCol="0">
            <a:spAutoFit/>
          </a:bodyPr>
          <a:lstStyle/>
          <a:p>
            <a:pPr>
              <a:lnSpc>
                <a:spcPct val="110000"/>
              </a:lnSpc>
            </a:pPr>
            <a:r>
              <a:rPr lang="en-US" sz="3200" dirty="0">
                <a:latin typeface="Arial Rounded MT Bold"/>
                <a:cs typeface="Arial Rounded MT Bold"/>
              </a:rPr>
              <a:t>		</a:t>
            </a:r>
            <a:r>
              <a:rPr lang="en-US" sz="3200" dirty="0">
                <a:latin typeface="Helvetica" pitchFamily="2" charset="0"/>
                <a:cs typeface="Arial Rounded MT Bold"/>
              </a:rPr>
              <a:t>b. Prayer</a:t>
            </a:r>
          </a:p>
          <a:p>
            <a:pPr>
              <a:lnSpc>
                <a:spcPct val="110000"/>
              </a:lnSpc>
            </a:pPr>
            <a:r>
              <a:rPr lang="en-US" sz="3200" dirty="0">
                <a:latin typeface="Helvetica" pitchFamily="2" charset="0"/>
                <a:cs typeface="Arial Rounded MT Bold"/>
              </a:rPr>
              <a:t>		c. Self-shepherding</a:t>
            </a:r>
          </a:p>
          <a:p>
            <a:pPr>
              <a:lnSpc>
                <a:spcPct val="110000"/>
              </a:lnSpc>
            </a:pPr>
            <a:r>
              <a:rPr lang="en-US" sz="3200" dirty="0">
                <a:latin typeface="Helvetica" pitchFamily="2" charset="0"/>
                <a:cs typeface="Arial Rounded MT Bold"/>
              </a:rPr>
              <a:t>			</a:t>
            </a:r>
            <a:r>
              <a:rPr lang="en-US" sz="3200" i="1" dirty="0">
                <a:latin typeface="Helvetica" pitchFamily="2" charset="0"/>
                <a:cs typeface="Arial Rounded MT Bold"/>
              </a:rPr>
              <a:t>Deut. 6</a:t>
            </a:r>
            <a:r>
              <a:rPr lang="en-US" sz="3200" dirty="0">
                <a:latin typeface="Helvetica" pitchFamily="2" charset="0"/>
                <a:cs typeface="Arial Rounded MT Bold"/>
              </a:rPr>
              <a:t> </a:t>
            </a:r>
          </a:p>
          <a:p>
            <a:pPr>
              <a:lnSpc>
                <a:spcPct val="110000"/>
              </a:lnSpc>
            </a:pPr>
            <a:r>
              <a:rPr lang="en-US" sz="3200" dirty="0">
                <a:latin typeface="Helvetica" pitchFamily="2" charset="0"/>
                <a:cs typeface="Arial Rounded MT Bold"/>
              </a:rPr>
              <a:t>		d. THEN teach them to your children.</a:t>
            </a:r>
          </a:p>
          <a:p>
            <a:pPr>
              <a:lnSpc>
                <a:spcPct val="110000"/>
              </a:lnSpc>
            </a:pPr>
            <a:r>
              <a:rPr lang="en-US" sz="3200" dirty="0">
                <a:latin typeface="Helvetica" pitchFamily="2" charset="0"/>
                <a:cs typeface="Arial Rounded MT Bold"/>
              </a:rPr>
              <a:t>			</a:t>
            </a:r>
            <a:r>
              <a:rPr lang="en-US" sz="3200" i="1" dirty="0">
                <a:latin typeface="Helvetica" pitchFamily="2" charset="0"/>
                <a:cs typeface="Arial Rounded MT Bold"/>
              </a:rPr>
              <a:t>Psalm 34</a:t>
            </a:r>
          </a:p>
          <a:p>
            <a:pPr>
              <a:lnSpc>
                <a:spcPct val="110000"/>
              </a:lnSpc>
            </a:pPr>
            <a:r>
              <a:rPr lang="en-US" dirty="0"/>
              <a:t> </a:t>
            </a:r>
          </a:p>
          <a:p>
            <a:endParaRPr lang="en-US" dirty="0"/>
          </a:p>
        </p:txBody>
      </p:sp>
    </p:spTree>
    <p:extLst>
      <p:ext uri="{BB962C8B-B14F-4D97-AF65-F5344CB8AC3E}">
        <p14:creationId xmlns:p14="http://schemas.microsoft.com/office/powerpoint/2010/main" val="1543675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17" y="152400"/>
            <a:ext cx="9144000" cy="6888039"/>
          </a:xfrm>
          <a:prstGeom prst="rect">
            <a:avLst/>
          </a:prstGeom>
          <a:noFill/>
        </p:spPr>
        <p:txBody>
          <a:bodyPr wrap="square" rtlCol="0">
            <a:spAutoFit/>
          </a:bodyPr>
          <a:lstStyle/>
          <a:p>
            <a:pPr algn="ctr"/>
            <a:r>
              <a:rPr lang="en-US" sz="3600" u="sng" dirty="0">
                <a:latin typeface="Helvetica" pitchFamily="2" charset="0"/>
                <a:cs typeface="Arial Rounded MT Bold"/>
              </a:rPr>
              <a:t>Illustrations</a:t>
            </a:r>
          </a:p>
          <a:p>
            <a:pPr>
              <a:lnSpc>
                <a:spcPct val="120000"/>
              </a:lnSpc>
            </a:pPr>
            <a:r>
              <a:rPr lang="en-US" sz="3400" dirty="0">
                <a:latin typeface="Arial Rounded MT Bold"/>
                <a:cs typeface="Arial Rounded MT Bold"/>
              </a:rPr>
              <a:t>   </a:t>
            </a:r>
            <a:r>
              <a:rPr lang="en-US" sz="3200" dirty="0">
                <a:latin typeface="Helvetica" pitchFamily="2" charset="0"/>
                <a:cs typeface="Arial Rounded MT Bold"/>
              </a:rPr>
              <a:t>1. </a:t>
            </a:r>
            <a:r>
              <a:rPr lang="en-US" sz="3200" u="sng" dirty="0">
                <a:latin typeface="Helvetica" pitchFamily="2" charset="0"/>
                <a:cs typeface="Arial Rounded MT Bold"/>
              </a:rPr>
              <a:t>Obedience issues</a:t>
            </a:r>
          </a:p>
          <a:p>
            <a:pPr>
              <a:lnSpc>
                <a:spcPct val="120000"/>
              </a:lnSpc>
            </a:pPr>
            <a:r>
              <a:rPr lang="en-US" sz="3200" dirty="0">
                <a:latin typeface="Helvetica" pitchFamily="2" charset="0"/>
                <a:cs typeface="Arial Rounded MT Bold"/>
              </a:rPr>
              <a:t>	BEHAVIOR: "Come to seat, stay in 	seat, </a:t>
            </a:r>
          </a:p>
          <a:p>
            <a:pPr>
              <a:lnSpc>
                <a:spcPct val="120000"/>
              </a:lnSpc>
            </a:pPr>
            <a:r>
              <a:rPr lang="en-US" sz="3200" dirty="0">
                <a:latin typeface="Helvetica" pitchFamily="2" charset="0"/>
                <a:cs typeface="Arial Rounded MT Bold"/>
              </a:rPr>
              <a:t>	line up, stop talking, give 	attention..."</a:t>
            </a:r>
            <a:r>
              <a:rPr lang="en-US" sz="3200" dirty="0">
                <a:latin typeface="Helvetica" pitchFamily="2" charset="0"/>
              </a:rPr>
              <a:t> </a:t>
            </a:r>
            <a:endParaRPr lang="en-US" sz="3200" dirty="0">
              <a:latin typeface="Helvetica" pitchFamily="2" charset="0"/>
              <a:cs typeface="Arial Rounded MT Bold"/>
            </a:endParaRPr>
          </a:p>
          <a:p>
            <a:r>
              <a:rPr lang="en-US" sz="3200" dirty="0">
                <a:latin typeface="Helvetica" pitchFamily="2" charset="0"/>
                <a:cs typeface="Arial Rounded MT Bold"/>
              </a:rPr>
              <a:t>	a. Ask questions to draw out.   </a:t>
            </a:r>
          </a:p>
          <a:p>
            <a:r>
              <a:rPr lang="en-US" sz="3200" dirty="0">
                <a:latin typeface="Helvetica" pitchFamily="2" charset="0"/>
                <a:cs typeface="Arial Rounded MT Bold"/>
              </a:rPr>
              <a:t>	b. Remind of formative instruction.  			</a:t>
            </a:r>
            <a:r>
              <a:rPr lang="en-US" sz="3200" i="1" dirty="0">
                <a:latin typeface="Helvetica" pitchFamily="2" charset="0"/>
                <a:cs typeface="Arial Rounded MT Bold"/>
              </a:rPr>
              <a:t>Eph. 6:1-3 </a:t>
            </a:r>
            <a:r>
              <a:rPr lang="en-US" sz="3200" dirty="0">
                <a:latin typeface="Helvetica" pitchFamily="2" charset="0"/>
                <a:cs typeface="Arial Rounded MT Bold"/>
              </a:rPr>
              <a:t>- circle of blessing. </a:t>
            </a:r>
          </a:p>
          <a:p>
            <a:r>
              <a:rPr lang="en-US" sz="3200" dirty="0">
                <a:latin typeface="Helvetica" pitchFamily="2" charset="0"/>
                <a:cs typeface="Arial Rounded MT Bold"/>
              </a:rPr>
              <a:t>	c. There are serious outcomes that you are 	reaping for the sin you have sown.  		Obedience is for your good... you are the 	beneficiary.  Consequences: censure, 	mistrust, reputation, loss of privilege… 			</a:t>
            </a:r>
          </a:p>
        </p:txBody>
      </p:sp>
    </p:spTree>
    <p:extLst>
      <p:ext uri="{BB962C8B-B14F-4D97-AF65-F5344CB8AC3E}">
        <p14:creationId xmlns:p14="http://schemas.microsoft.com/office/powerpoint/2010/main" val="184542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533400" y="183816"/>
            <a:ext cx="8686800" cy="64903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4400">
                <a:solidFill>
                  <a:schemeClr val="tx1"/>
                </a:solidFill>
                <a:latin typeface="Comic Sans MS" charset="0"/>
                <a:ea typeface="ＭＳ Ｐゴシック" charset="0"/>
                <a:cs typeface="Times New Roman" charset="0"/>
              </a:defRPr>
            </a:lvl1pPr>
            <a:lvl2pPr marL="742950" indent="-285750" eaLnBrk="0" hangingPunct="0">
              <a:defRPr sz="4400">
                <a:solidFill>
                  <a:schemeClr val="tx1"/>
                </a:solidFill>
                <a:latin typeface="Comic Sans MS" charset="0"/>
                <a:ea typeface="Times New Roman" charset="0"/>
                <a:cs typeface="Times New Roman" charset="0"/>
              </a:defRPr>
            </a:lvl2pPr>
            <a:lvl3pPr marL="1143000" indent="-228600" eaLnBrk="0" hangingPunct="0">
              <a:defRPr sz="4400">
                <a:solidFill>
                  <a:schemeClr val="tx1"/>
                </a:solidFill>
                <a:latin typeface="Comic Sans MS" charset="0"/>
                <a:ea typeface="Times New Roman" charset="0"/>
                <a:cs typeface="Times New Roman" charset="0"/>
              </a:defRPr>
            </a:lvl3pPr>
            <a:lvl4pPr marL="1600200" indent="-228600" eaLnBrk="0" hangingPunct="0">
              <a:defRPr sz="4400">
                <a:solidFill>
                  <a:schemeClr val="tx1"/>
                </a:solidFill>
                <a:latin typeface="Comic Sans MS" charset="0"/>
                <a:ea typeface="Times New Roman" charset="0"/>
                <a:cs typeface="Times New Roman" charset="0"/>
              </a:defRPr>
            </a:lvl4pPr>
            <a:lvl5pPr marL="2057400" indent="-228600" eaLnBrk="0" hangingPunct="0">
              <a:defRPr sz="4400">
                <a:solidFill>
                  <a:schemeClr val="tx1"/>
                </a:solidFill>
                <a:latin typeface="Comic Sans MS" charset="0"/>
                <a:ea typeface="Times New Roman" charset="0"/>
                <a:cs typeface="Times New Roman" charset="0"/>
              </a:defRPr>
            </a:lvl5pPr>
            <a:lvl6pPr marL="25146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718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290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8862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lnSpc>
                <a:spcPct val="90000"/>
              </a:lnSpc>
              <a:spcBef>
                <a:spcPct val="40000"/>
              </a:spcBef>
              <a:defRPr/>
            </a:pPr>
            <a:r>
              <a:rPr lang="en-US" sz="4000" dirty="0">
                <a:latin typeface="Helvetica" charset="0"/>
              </a:rPr>
              <a:t>			Activities of the Heart 	</a:t>
            </a:r>
          </a:p>
          <a:p>
            <a:pPr eaLnBrk="1" hangingPunct="1">
              <a:lnSpc>
                <a:spcPct val="90000"/>
              </a:lnSpc>
              <a:spcBef>
                <a:spcPct val="40000"/>
              </a:spcBef>
              <a:defRPr/>
            </a:pPr>
            <a:r>
              <a:rPr lang="en-US" sz="3600" dirty="0">
                <a:latin typeface="Helvetica" charset="0"/>
              </a:rPr>
              <a:t>				Mind</a:t>
            </a:r>
          </a:p>
          <a:p>
            <a:pPr eaLnBrk="1" hangingPunct="1">
              <a:lnSpc>
                <a:spcPct val="90000"/>
              </a:lnSpc>
              <a:spcBef>
                <a:spcPct val="40000"/>
              </a:spcBef>
              <a:defRPr/>
            </a:pPr>
            <a:r>
              <a:rPr lang="en-US" sz="2800" dirty="0">
                <a:latin typeface="Helvetica" charset="0"/>
              </a:rPr>
              <a:t>					</a:t>
            </a:r>
            <a:r>
              <a:rPr lang="en-US" sz="3200" dirty="0">
                <a:latin typeface="Helvetica" charset="0"/>
              </a:rPr>
              <a:t>Think</a:t>
            </a:r>
          </a:p>
          <a:p>
            <a:pPr eaLnBrk="1" hangingPunct="1">
              <a:lnSpc>
                <a:spcPct val="90000"/>
              </a:lnSpc>
              <a:spcBef>
                <a:spcPct val="40000"/>
              </a:spcBef>
              <a:defRPr/>
            </a:pPr>
            <a:r>
              <a:rPr lang="en-US" sz="3200" dirty="0">
                <a:latin typeface="Helvetica" charset="0"/>
              </a:rPr>
              <a:t>					Remember</a:t>
            </a:r>
          </a:p>
          <a:p>
            <a:pPr eaLnBrk="1" hangingPunct="1">
              <a:lnSpc>
                <a:spcPct val="90000"/>
              </a:lnSpc>
              <a:spcBef>
                <a:spcPct val="40000"/>
              </a:spcBef>
              <a:defRPr/>
            </a:pPr>
            <a:r>
              <a:rPr lang="en-US" sz="3200" dirty="0">
                <a:latin typeface="Helvetica" charset="0"/>
              </a:rPr>
              <a:t>					Know</a:t>
            </a:r>
          </a:p>
          <a:p>
            <a:pPr eaLnBrk="1" hangingPunct="1">
              <a:lnSpc>
                <a:spcPct val="90000"/>
              </a:lnSpc>
              <a:spcBef>
                <a:spcPct val="40000"/>
              </a:spcBef>
              <a:defRPr/>
            </a:pPr>
            <a:r>
              <a:rPr lang="en-US" sz="3200" dirty="0">
                <a:latin typeface="Helvetica" charset="0"/>
              </a:rPr>
              <a:t>					Discern</a:t>
            </a:r>
          </a:p>
          <a:p>
            <a:pPr eaLnBrk="1" hangingPunct="1">
              <a:lnSpc>
                <a:spcPct val="90000"/>
              </a:lnSpc>
              <a:spcBef>
                <a:spcPct val="40000"/>
              </a:spcBef>
              <a:defRPr/>
            </a:pPr>
            <a:r>
              <a:rPr lang="en-US" sz="3200" dirty="0">
                <a:latin typeface="Helvetica" charset="0"/>
              </a:rPr>
              <a:t>					Store things</a:t>
            </a:r>
          </a:p>
          <a:p>
            <a:pPr eaLnBrk="1" hangingPunct="1">
              <a:lnSpc>
                <a:spcPct val="90000"/>
              </a:lnSpc>
              <a:spcBef>
                <a:spcPct val="40000"/>
              </a:spcBef>
              <a:defRPr/>
            </a:pPr>
            <a:r>
              <a:rPr lang="en-US" sz="3200" dirty="0">
                <a:latin typeface="Helvetica" charset="0"/>
              </a:rPr>
              <a:t>					See</a:t>
            </a:r>
          </a:p>
          <a:p>
            <a:pPr eaLnBrk="1" hangingPunct="1">
              <a:lnSpc>
                <a:spcPct val="90000"/>
              </a:lnSpc>
              <a:spcBef>
                <a:spcPct val="40000"/>
              </a:spcBef>
              <a:defRPr/>
            </a:pPr>
            <a:r>
              <a:rPr lang="en-US" sz="3200" dirty="0">
                <a:latin typeface="Helvetica" charset="0"/>
              </a:rPr>
              <a:t>					Meditate</a:t>
            </a:r>
          </a:p>
          <a:p>
            <a:pPr eaLnBrk="1" hangingPunct="1">
              <a:lnSpc>
                <a:spcPct val="90000"/>
              </a:lnSpc>
              <a:spcBef>
                <a:spcPct val="40000"/>
              </a:spcBef>
              <a:defRPr/>
            </a:pPr>
            <a:r>
              <a:rPr lang="en-US" sz="3200" dirty="0">
                <a:latin typeface="Helvetica" charset="0"/>
              </a:rPr>
              <a:t>					Ponder</a:t>
            </a:r>
          </a:p>
        </p:txBody>
      </p:sp>
      <p:pic>
        <p:nvPicPr>
          <p:cNvPr id="24578" name="Picture 7" descr="MCSO02431_0000[1]"/>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934205" y="-1828800"/>
            <a:ext cx="538163" cy="498475"/>
          </a:xfrm>
          <a:noFill/>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val="94208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26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26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28600"/>
            <a:ext cx="9144000" cy="7297382"/>
          </a:xfrm>
          <a:prstGeom prst="rect">
            <a:avLst/>
          </a:prstGeom>
          <a:noFill/>
        </p:spPr>
        <p:txBody>
          <a:bodyPr wrap="square" rtlCol="0">
            <a:spAutoFit/>
          </a:bodyPr>
          <a:lstStyle/>
          <a:p>
            <a:pPr>
              <a:lnSpc>
                <a:spcPct val="110000"/>
              </a:lnSpc>
            </a:pPr>
            <a:r>
              <a:rPr lang="en-US" dirty="0">
                <a:latin typeface="Arial Rounded MT Bold"/>
                <a:cs typeface="Arial Rounded MT Bold"/>
              </a:rPr>
              <a:t>	</a:t>
            </a:r>
            <a:r>
              <a:rPr lang="en-US" sz="3200" dirty="0">
                <a:latin typeface="Helvetica" pitchFamily="2" charset="0"/>
                <a:cs typeface="Arial Rounded MT Bold"/>
              </a:rPr>
              <a:t>d. How can I help you?</a:t>
            </a:r>
          </a:p>
          <a:p>
            <a:pPr>
              <a:lnSpc>
                <a:spcPct val="110000"/>
              </a:lnSpc>
            </a:pPr>
            <a:r>
              <a:rPr lang="en-US" sz="3200" dirty="0">
                <a:latin typeface="Helvetica" pitchFamily="2" charset="0"/>
                <a:cs typeface="Arial Rounded MT Bold"/>
              </a:rPr>
              <a:t>	e. You must - you may not continue.</a:t>
            </a:r>
          </a:p>
          <a:p>
            <a:pPr>
              <a:lnSpc>
                <a:spcPct val="110000"/>
              </a:lnSpc>
            </a:pPr>
            <a:r>
              <a:rPr lang="en-US" sz="3200" dirty="0">
                <a:latin typeface="Helvetica" pitchFamily="2" charset="0"/>
                <a:cs typeface="Arial Rounded MT Bold"/>
              </a:rPr>
              <a:t>	f.  In light of sowing your sin of... you will 		reap…</a:t>
            </a:r>
          </a:p>
          <a:p>
            <a:pPr>
              <a:lnSpc>
                <a:spcPct val="110000"/>
              </a:lnSpc>
            </a:pPr>
            <a:r>
              <a:rPr lang="en-US" sz="3200" dirty="0">
                <a:latin typeface="Helvetica" pitchFamily="2" charset="0"/>
                <a:cs typeface="Arial Rounded MT Bold"/>
              </a:rPr>
              <a:t>	g. Prayer and opportunity to respond.</a:t>
            </a:r>
          </a:p>
          <a:p>
            <a:pPr>
              <a:lnSpc>
                <a:spcPct val="110000"/>
              </a:lnSpc>
            </a:pPr>
            <a:r>
              <a:rPr lang="en-US" sz="3200" dirty="0">
                <a:latin typeface="Helvetica" pitchFamily="2" charset="0"/>
                <a:cs typeface="Arial Rounded MT Bold"/>
              </a:rPr>
              <a:t>  2.  </a:t>
            </a:r>
            <a:r>
              <a:rPr lang="en-US" sz="3200" u="sng" dirty="0">
                <a:latin typeface="Helvetica" pitchFamily="2" charset="0"/>
                <a:cs typeface="Arial Rounded MT Bold"/>
              </a:rPr>
              <a:t>Lying and deceit</a:t>
            </a:r>
          </a:p>
          <a:p>
            <a:pPr>
              <a:lnSpc>
                <a:spcPct val="110000"/>
              </a:lnSpc>
            </a:pPr>
            <a:r>
              <a:rPr lang="en-US" sz="3200" dirty="0">
                <a:latin typeface="Helvetica" pitchFamily="2" charset="0"/>
                <a:cs typeface="Arial Rounded MT Bold"/>
              </a:rPr>
              <a:t>	BEHAVIOR: "Billy said Eddie hit him..." OR 	deceit - turning in incomplete work, passing 	notes.</a:t>
            </a:r>
          </a:p>
          <a:p>
            <a:r>
              <a:rPr lang="en-US" sz="3200" dirty="0">
                <a:latin typeface="Helvetica" pitchFamily="2" charset="0"/>
                <a:cs typeface="Arial Rounded MT Bold"/>
              </a:rPr>
              <a:t>	a. Ask questions to draw out.</a:t>
            </a:r>
          </a:p>
          <a:p>
            <a:r>
              <a:rPr lang="en-US" sz="3200" dirty="0">
                <a:latin typeface="Helvetica" pitchFamily="2" charset="0"/>
                <a:cs typeface="Arial Rounded MT Bold"/>
              </a:rPr>
              <a:t>	b. Remind of formative instruction. 				    </a:t>
            </a:r>
            <a:r>
              <a:rPr lang="en-US" sz="3200" i="1" dirty="0">
                <a:latin typeface="Helvetica" pitchFamily="2" charset="0"/>
                <a:cs typeface="Arial Rounded MT Bold"/>
              </a:rPr>
              <a:t>Ps. 51:6; 19:14; Pro.16:13</a:t>
            </a:r>
            <a:endParaRPr lang="en-US" sz="3200" dirty="0">
              <a:latin typeface="Helvetica" pitchFamily="2" charset="0"/>
              <a:cs typeface="Arial Rounded MT Bold"/>
            </a:endParaRPr>
          </a:p>
          <a:p>
            <a:pPr>
              <a:lnSpc>
                <a:spcPct val="110000"/>
              </a:lnSpc>
            </a:pPr>
            <a:endParaRPr lang="en-US" sz="3200" dirty="0">
              <a:latin typeface="Arial Rounded MT Bold"/>
              <a:cs typeface="Arial Rounded MT Bold"/>
            </a:endParaRPr>
          </a:p>
          <a:p>
            <a:endParaRPr lang="en-US" dirty="0"/>
          </a:p>
        </p:txBody>
      </p:sp>
    </p:spTree>
    <p:extLst>
      <p:ext uri="{BB962C8B-B14F-4D97-AF65-F5344CB8AC3E}">
        <p14:creationId xmlns:p14="http://schemas.microsoft.com/office/powerpoint/2010/main" val="1078130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800"/>
            <a:ext cx="9144000" cy="5786199"/>
          </a:xfrm>
          <a:prstGeom prst="rect">
            <a:avLst/>
          </a:prstGeom>
          <a:noFill/>
        </p:spPr>
        <p:txBody>
          <a:bodyPr wrap="square" rtlCol="0">
            <a:spAutoFit/>
          </a:bodyPr>
          <a:lstStyle/>
          <a:p>
            <a:pPr>
              <a:lnSpc>
                <a:spcPct val="110000"/>
              </a:lnSpc>
            </a:pPr>
            <a:r>
              <a:rPr lang="en-US" sz="3200" dirty="0">
                <a:latin typeface="Arial Rounded MT Bold"/>
                <a:cs typeface="Arial Rounded MT Bold"/>
              </a:rPr>
              <a:t>	</a:t>
            </a:r>
            <a:r>
              <a:rPr lang="en-US" sz="3200" dirty="0">
                <a:latin typeface="Helvetica" pitchFamily="2" charset="0"/>
                <a:cs typeface="Arial Rounded MT Bold"/>
              </a:rPr>
              <a:t>c. There are serious outcomes that you are 	reaping for the sin you have sown. </a:t>
            </a:r>
          </a:p>
          <a:p>
            <a:pPr>
              <a:lnSpc>
                <a:spcPct val="110000"/>
              </a:lnSpc>
            </a:pPr>
            <a:r>
              <a:rPr lang="en-US" sz="3200" i="1" dirty="0">
                <a:latin typeface="Helvetica" pitchFamily="2" charset="0"/>
                <a:cs typeface="Arial Rounded MT Bold"/>
              </a:rPr>
              <a:t>	Proverbs 25:11; 6:16-19; 	19:5, 9, 22</a:t>
            </a:r>
            <a:endParaRPr lang="en-US" sz="3200" dirty="0">
              <a:latin typeface="Helvetica" pitchFamily="2" charset="0"/>
              <a:cs typeface="Arial Rounded MT Bold"/>
            </a:endParaRPr>
          </a:p>
          <a:p>
            <a:pPr>
              <a:lnSpc>
                <a:spcPct val="110000"/>
              </a:lnSpc>
            </a:pPr>
            <a:r>
              <a:rPr lang="en-US" sz="3200" dirty="0">
                <a:latin typeface="Helvetica" pitchFamily="2" charset="0"/>
                <a:cs typeface="Arial Rounded MT Bold"/>
              </a:rPr>
              <a:t>	d. How can I help you?</a:t>
            </a:r>
          </a:p>
          <a:p>
            <a:pPr>
              <a:lnSpc>
                <a:spcPct val="110000"/>
              </a:lnSpc>
            </a:pPr>
            <a:r>
              <a:rPr lang="en-US" sz="3200" dirty="0">
                <a:latin typeface="Helvetica" pitchFamily="2" charset="0"/>
                <a:cs typeface="Arial Rounded MT Bold"/>
              </a:rPr>
              <a:t>	e. You must - you may not continue.</a:t>
            </a:r>
          </a:p>
          <a:p>
            <a:pPr>
              <a:lnSpc>
                <a:spcPct val="110000"/>
              </a:lnSpc>
            </a:pPr>
            <a:r>
              <a:rPr lang="en-US" sz="3200" dirty="0">
                <a:latin typeface="Helvetica" pitchFamily="2" charset="0"/>
                <a:cs typeface="Arial Rounded MT Bold"/>
              </a:rPr>
              <a:t>	f. In light of sowing your sin of... you will 		reap...</a:t>
            </a:r>
          </a:p>
          <a:p>
            <a:pPr>
              <a:lnSpc>
                <a:spcPct val="110000"/>
              </a:lnSpc>
            </a:pPr>
            <a:r>
              <a:rPr lang="en-US" sz="3200" dirty="0">
                <a:latin typeface="Helvetica" pitchFamily="2" charset="0"/>
                <a:cs typeface="Arial Rounded MT Bold"/>
              </a:rPr>
              <a:t>	g. Prayer and opportunity for student to 		respond.</a:t>
            </a:r>
          </a:p>
          <a:p>
            <a:pPr>
              <a:lnSpc>
                <a:spcPct val="110000"/>
              </a:lnSpc>
            </a:pPr>
            <a:endParaRPr lang="en-US" sz="3200" dirty="0">
              <a:latin typeface="Helvetica" pitchFamily="2" charset="0"/>
              <a:cs typeface="Arial Rounded MT Bold"/>
            </a:endParaRPr>
          </a:p>
          <a:p>
            <a:endParaRPr lang="en-US" dirty="0">
              <a:latin typeface="Helvetica" pitchFamily="2" charset="0"/>
            </a:endParaRPr>
          </a:p>
        </p:txBody>
      </p:sp>
    </p:spTree>
    <p:extLst>
      <p:ext uri="{BB962C8B-B14F-4D97-AF65-F5344CB8AC3E}">
        <p14:creationId xmlns:p14="http://schemas.microsoft.com/office/powerpoint/2010/main" val="257151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6200"/>
            <a:ext cx="9144000" cy="7445115"/>
          </a:xfrm>
          <a:prstGeom prst="rect">
            <a:avLst/>
          </a:prstGeom>
          <a:noFill/>
        </p:spPr>
        <p:txBody>
          <a:bodyPr wrap="square" rtlCol="0">
            <a:spAutoFit/>
          </a:bodyPr>
          <a:lstStyle/>
          <a:p>
            <a:pPr>
              <a:lnSpc>
                <a:spcPct val="110000"/>
              </a:lnSpc>
            </a:pPr>
            <a:r>
              <a:rPr lang="en-US" sz="3400" dirty="0">
                <a:latin typeface="Arial Rounded MT Bold"/>
                <a:cs typeface="Arial Rounded MT Bold"/>
              </a:rPr>
              <a:t>	</a:t>
            </a:r>
            <a:r>
              <a:rPr lang="en-US" sz="3200" u="sng" dirty="0">
                <a:latin typeface="Helvetica" pitchFamily="2" charset="0"/>
                <a:cs typeface="Arial Rounded MT Bold"/>
              </a:rPr>
              <a:t>3.  Disregard for others</a:t>
            </a:r>
          </a:p>
          <a:p>
            <a:pPr>
              <a:lnSpc>
                <a:spcPct val="110000"/>
              </a:lnSpc>
            </a:pPr>
            <a:r>
              <a:rPr lang="en-US" sz="3200" dirty="0">
                <a:latin typeface="Helvetica" pitchFamily="2" charset="0"/>
                <a:cs typeface="Arial Rounded MT Bold"/>
              </a:rPr>
              <a:t>	BEHAVIOR: Conversations that 	purposefully exclude; Monopolizing 		friendships - small classroom – someone is 	left out; Going to relationships with needs - 	not giving; Picking on others...</a:t>
            </a:r>
          </a:p>
          <a:p>
            <a:pPr>
              <a:lnSpc>
                <a:spcPct val="110000"/>
              </a:lnSpc>
            </a:pPr>
            <a:r>
              <a:rPr lang="en-US" sz="3200" dirty="0">
                <a:latin typeface="Helvetica" pitchFamily="2" charset="0"/>
                <a:cs typeface="Arial Rounded MT Bold"/>
              </a:rPr>
              <a:t>	  a. Ask questions to draw out.  Ask what 	  thinking, feeling was - who is important?  	  Why?  </a:t>
            </a:r>
          </a:p>
          <a:p>
            <a:pPr>
              <a:lnSpc>
                <a:spcPct val="110000"/>
              </a:lnSpc>
            </a:pPr>
            <a:r>
              <a:rPr lang="en-US" sz="3200" dirty="0">
                <a:latin typeface="Helvetica" pitchFamily="2" charset="0"/>
                <a:cs typeface="Arial Rounded MT Bold"/>
              </a:rPr>
              <a:t>	  b. Remind of formative instruction.  </a:t>
            </a:r>
          </a:p>
          <a:p>
            <a:pPr>
              <a:lnSpc>
                <a:spcPct val="110000"/>
              </a:lnSpc>
            </a:pPr>
            <a:r>
              <a:rPr lang="en-US" sz="3200" i="1" dirty="0">
                <a:latin typeface="Helvetica" pitchFamily="2" charset="0"/>
                <a:cs typeface="Arial Rounded MT Bold"/>
              </a:rPr>
              <a:t>	  Philippians 2, James 3, Galatians 5, 			    Ephesians 4:30-32</a:t>
            </a:r>
            <a:endParaRPr lang="en-US" sz="3200" dirty="0">
              <a:latin typeface="Helvetica" pitchFamily="2" charset="0"/>
              <a:cs typeface="Arial Rounded MT Bold"/>
            </a:endParaRPr>
          </a:p>
          <a:p>
            <a:pPr>
              <a:lnSpc>
                <a:spcPct val="110000"/>
              </a:lnSpc>
            </a:pPr>
            <a:endParaRPr lang="en-US" sz="3200" dirty="0">
              <a:latin typeface="Helvetica" pitchFamily="2" charset="0"/>
              <a:cs typeface="Arial Rounded MT Bold"/>
            </a:endParaRPr>
          </a:p>
          <a:p>
            <a:endParaRPr lang="en-US" dirty="0"/>
          </a:p>
        </p:txBody>
      </p:sp>
    </p:spTree>
    <p:extLst>
      <p:ext uri="{BB962C8B-B14F-4D97-AF65-F5344CB8AC3E}">
        <p14:creationId xmlns:p14="http://schemas.microsoft.com/office/powerpoint/2010/main" val="359835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17872"/>
            <a:ext cx="9144000" cy="7097328"/>
          </a:xfrm>
          <a:prstGeom prst="rect">
            <a:avLst/>
          </a:prstGeom>
          <a:noFill/>
        </p:spPr>
        <p:txBody>
          <a:bodyPr wrap="square" rtlCol="0">
            <a:spAutoFit/>
          </a:bodyPr>
          <a:lstStyle/>
          <a:p>
            <a:pPr>
              <a:lnSpc>
                <a:spcPct val="110000"/>
              </a:lnSpc>
            </a:pPr>
            <a:r>
              <a:rPr lang="en-US" sz="3200" dirty="0">
                <a:latin typeface="Arial Rounded MT Bold"/>
                <a:cs typeface="Arial Rounded MT Bold"/>
              </a:rPr>
              <a:t>	</a:t>
            </a:r>
            <a:r>
              <a:rPr lang="en-US" sz="3200" dirty="0">
                <a:latin typeface="Helvetica" pitchFamily="2" charset="0"/>
                <a:cs typeface="Arial Rounded MT Bold"/>
              </a:rPr>
              <a:t>c. There are serious outcomes that you are 	reaping for the sin you have sown.  			</a:t>
            </a:r>
          </a:p>
          <a:p>
            <a:pPr>
              <a:lnSpc>
                <a:spcPct val="110000"/>
              </a:lnSpc>
            </a:pPr>
            <a:r>
              <a:rPr lang="en-US" sz="3200" dirty="0">
                <a:latin typeface="Helvetica" pitchFamily="2" charset="0"/>
                <a:cs typeface="Arial Rounded MT Bold"/>
              </a:rPr>
              <a:t>		</a:t>
            </a:r>
          </a:p>
          <a:p>
            <a:pPr>
              <a:lnSpc>
                <a:spcPct val="110000"/>
              </a:lnSpc>
            </a:pPr>
            <a:r>
              <a:rPr lang="en-US" sz="3200" dirty="0">
                <a:latin typeface="Helvetica" pitchFamily="2" charset="0"/>
                <a:cs typeface="Arial Rounded MT Bold"/>
              </a:rPr>
              <a:t>	Failure brings consequences –loneliness, 	not able to use gifts, mistrust - reputation … 	   d. How can I help you?</a:t>
            </a:r>
          </a:p>
          <a:p>
            <a:pPr>
              <a:lnSpc>
                <a:spcPct val="110000"/>
              </a:lnSpc>
            </a:pPr>
            <a:r>
              <a:rPr lang="en-US" sz="3200" dirty="0">
                <a:latin typeface="Helvetica" pitchFamily="2" charset="0"/>
                <a:cs typeface="Arial Rounded MT Bold"/>
              </a:rPr>
              <a:t>	   e. You must - you may not continue.</a:t>
            </a:r>
          </a:p>
          <a:p>
            <a:pPr>
              <a:lnSpc>
                <a:spcPct val="110000"/>
              </a:lnSpc>
            </a:pPr>
            <a:r>
              <a:rPr lang="en-US" sz="3200" dirty="0">
                <a:latin typeface="Helvetica" pitchFamily="2" charset="0"/>
                <a:cs typeface="Arial Rounded MT Bold"/>
              </a:rPr>
              <a:t>	   f. In light of sowing your sin of... </a:t>
            </a:r>
          </a:p>
          <a:p>
            <a:pPr>
              <a:lnSpc>
                <a:spcPct val="110000"/>
              </a:lnSpc>
            </a:pPr>
            <a:r>
              <a:rPr lang="en-US" sz="3200" dirty="0">
                <a:latin typeface="Helvetica" pitchFamily="2" charset="0"/>
                <a:cs typeface="Arial Rounded MT Bold"/>
              </a:rPr>
              <a:t>	   you will reap...</a:t>
            </a:r>
          </a:p>
          <a:p>
            <a:pPr>
              <a:lnSpc>
                <a:spcPct val="110000"/>
              </a:lnSpc>
            </a:pPr>
            <a:r>
              <a:rPr lang="en-US" sz="3200" dirty="0">
                <a:latin typeface="Helvetica" pitchFamily="2" charset="0"/>
                <a:cs typeface="Arial Rounded MT Bold"/>
              </a:rPr>
              <a:t>	   g. Prayer and opportunity to respond.</a:t>
            </a:r>
          </a:p>
          <a:p>
            <a:endParaRPr lang="en-US" sz="3200" dirty="0">
              <a:latin typeface="Arial Rounded MT Bold"/>
              <a:cs typeface="Arial Rounded MT Bold"/>
            </a:endParaRPr>
          </a:p>
          <a:p>
            <a:endParaRPr lang="en-US" dirty="0"/>
          </a:p>
          <a:p>
            <a:endParaRPr lang="en-US" dirty="0"/>
          </a:p>
        </p:txBody>
      </p:sp>
      <p:sp>
        <p:nvSpPr>
          <p:cNvPr id="3" name="TextBox 2"/>
          <p:cNvSpPr txBox="1"/>
          <p:nvPr/>
        </p:nvSpPr>
        <p:spPr>
          <a:xfrm>
            <a:off x="0" y="1185814"/>
            <a:ext cx="9144000" cy="1077218"/>
          </a:xfrm>
          <a:prstGeom prst="rect">
            <a:avLst/>
          </a:prstGeom>
          <a:noFill/>
        </p:spPr>
        <p:txBody>
          <a:bodyPr wrap="square" rtlCol="0">
            <a:spAutoFit/>
          </a:bodyPr>
          <a:lstStyle/>
          <a:p>
            <a:r>
              <a:rPr lang="en-US" dirty="0">
                <a:latin typeface="Arial Rounded MT Bold"/>
                <a:cs typeface="Arial Rounded MT Bold"/>
              </a:rPr>
              <a:t>	</a:t>
            </a:r>
            <a:r>
              <a:rPr lang="en-US" sz="3200" dirty="0">
                <a:latin typeface="Helvetica" pitchFamily="2" charset="0"/>
                <a:cs typeface="Arial Rounded MT Bold"/>
              </a:rPr>
              <a:t>Positively - fellowship, means of grace           	of the body, one-</a:t>
            </a:r>
            <a:r>
              <a:rPr lang="en-US" sz="3200" dirty="0" err="1">
                <a:latin typeface="Helvetica" pitchFamily="2" charset="0"/>
                <a:cs typeface="Arial Rounded MT Bold"/>
              </a:rPr>
              <a:t>anothering</a:t>
            </a:r>
            <a:r>
              <a:rPr lang="en-US" sz="3200" dirty="0">
                <a:latin typeface="Helvetica" pitchFamily="2" charset="0"/>
                <a:cs typeface="Arial Rounded MT Bold"/>
              </a:rPr>
              <a:t>…</a:t>
            </a:r>
            <a:endParaRPr lang="en-US" dirty="0">
              <a:latin typeface="Helvetica" pitchFamily="2" charset="0"/>
            </a:endParaRPr>
          </a:p>
        </p:txBody>
      </p:sp>
    </p:spTree>
    <p:extLst>
      <p:ext uri="{BB962C8B-B14F-4D97-AF65-F5344CB8AC3E}">
        <p14:creationId xmlns:p14="http://schemas.microsoft.com/office/powerpoint/2010/main" val="402449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WordArt 4"/>
          <p:cNvSpPr>
            <a:spLocks noChangeArrowheads="1" noChangeShapeType="1" noTextEdit="1"/>
          </p:cNvSpPr>
          <p:nvPr/>
        </p:nvSpPr>
        <p:spPr bwMode="auto">
          <a:xfrm>
            <a:off x="457207" y="1925643"/>
            <a:ext cx="7554913" cy="1527175"/>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a:solidFill>
                  <a:srgbClr val="C1C8AA"/>
                </a:solidFill>
                <a:effectLst>
                  <a:outerShdw blurRad="50800" dist="38100" dir="18900000" sx="100999" sy="100999" algn="bl" rotWithShape="0">
                    <a:srgbClr val="000000">
                      <a:alpha val="39998"/>
                    </a:srgbClr>
                  </a:outerShdw>
                </a:effectLst>
                <a:latin typeface="+mj-lt"/>
                <a:ea typeface="+mj-lt"/>
                <a:cs typeface="+mj-lt"/>
              </a:rPr>
              <a:t>Session Five</a:t>
            </a:r>
          </a:p>
        </p:txBody>
      </p:sp>
      <p:sp>
        <p:nvSpPr>
          <p:cNvPr id="4" name="Text Box 5"/>
          <p:cNvSpPr txBox="1">
            <a:spLocks noChangeArrowheads="1"/>
          </p:cNvSpPr>
          <p:nvPr/>
        </p:nvSpPr>
        <p:spPr bwMode="auto">
          <a:xfrm>
            <a:off x="381006" y="3068638"/>
            <a:ext cx="8793163" cy="5889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CCCCCC">
                      <a:alpha val="74998"/>
                    </a:srgbClr>
                  </a:outerShdw>
                </a:effectLst>
              </a14:hiddenEffects>
            </a:ext>
          </a:extLst>
        </p:spPr>
        <p:txBody>
          <a:bodyPr lIns="36576" tIns="36576" rIns="36576" bIns="36576"/>
          <a:lstStyle/>
          <a:p>
            <a:pPr>
              <a:defRPr/>
            </a:pPr>
            <a:r>
              <a:rPr lang="en-US" sz="4000" b="1" dirty="0">
                <a:effectLst>
                  <a:outerShdw blurRad="38100" dist="38100" dir="2700000" algn="tl">
                    <a:srgbClr val="C0C0C0"/>
                  </a:outerShdw>
                </a:effectLst>
                <a:latin typeface="+mj-lt"/>
                <a:cs typeface="Times New Roman" pitchFamily="18" charset="0"/>
              </a:rPr>
              <a:t>Helping Parents Shepherd Their Children</a:t>
            </a:r>
            <a:endParaRPr lang="en-US" sz="4000" dirty="0">
              <a:latin typeface="+mj-lt"/>
              <a:cs typeface="Times New Roman" pitchFamily="18" charset="0"/>
            </a:endParaRPr>
          </a:p>
        </p:txBody>
      </p:sp>
      <p:sp>
        <p:nvSpPr>
          <p:cNvPr id="20483" name="WordArt 6"/>
          <p:cNvSpPr>
            <a:spLocks noChangeArrowheads="1" noChangeShapeType="1" noTextEdit="1"/>
          </p:cNvSpPr>
          <p:nvPr/>
        </p:nvSpPr>
        <p:spPr bwMode="auto">
          <a:xfrm>
            <a:off x="7010401" y="381003"/>
            <a:ext cx="1790700" cy="5969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endParaRPr lang="en-US" sz="3600" b="1" kern="10">
              <a:solidFill>
                <a:srgbClr val="C1C8AA"/>
              </a:solidFill>
              <a:effectLst>
                <a:outerShdw blurRad="63500" dist="29783" dir="6914402" algn="ctr" rotWithShape="0">
                  <a:srgbClr val="000000">
                    <a:alpha val="50000"/>
                  </a:srgbClr>
                </a:outerShdw>
              </a:effectLst>
              <a:latin typeface="+mj-lt"/>
              <a:ea typeface="+mj-lt"/>
              <a:cs typeface="+mj-lt"/>
            </a:endParaRPr>
          </a:p>
        </p:txBody>
      </p:sp>
    </p:spTree>
    <p:extLst>
      <p:ext uri="{BB962C8B-B14F-4D97-AF65-F5344CB8AC3E}">
        <p14:creationId xmlns:p14="http://schemas.microsoft.com/office/powerpoint/2010/main" val="27491136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5"/>
          <p:cNvSpPr txBox="1">
            <a:spLocks noChangeArrowheads="1"/>
          </p:cNvSpPr>
          <p:nvPr/>
        </p:nvSpPr>
        <p:spPr bwMode="auto">
          <a:xfrm>
            <a:off x="0" y="76200"/>
            <a:ext cx="9144000" cy="58734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nSpc>
                <a:spcPct val="125000"/>
              </a:lnSpc>
              <a:defRPr/>
            </a:pPr>
            <a:r>
              <a:rPr lang="en-US" sz="3400" dirty="0">
                <a:latin typeface="Arial Rounded MT Bold"/>
                <a:cs typeface="Arial Rounded MT Bold"/>
              </a:rPr>
              <a:t>  </a:t>
            </a:r>
            <a:r>
              <a:rPr lang="en-US" sz="3200" u="sng" dirty="0">
                <a:latin typeface="Helvetica" pitchFamily="2" charset="0"/>
                <a:cs typeface="Arial Rounded MT Bold"/>
              </a:rPr>
              <a:t>Helping Parents Shepherd Their Children</a:t>
            </a:r>
            <a:r>
              <a:rPr lang="en-US" sz="3200" dirty="0">
                <a:latin typeface="Helvetica" pitchFamily="2" charset="0"/>
                <a:cs typeface="Arial Rounded MT Bold"/>
              </a:rPr>
              <a:t>      	</a:t>
            </a:r>
            <a:r>
              <a:rPr lang="en-US" sz="3200" dirty="0">
                <a:latin typeface="Helvetica" pitchFamily="2" charset="0"/>
                <a:cs typeface="Arial Rounded MT Bold" charset="0"/>
              </a:rPr>
              <a:t> I. Introduction</a:t>
            </a:r>
            <a:endParaRPr lang="en-US" sz="3200" dirty="0">
              <a:latin typeface="Helvetica" pitchFamily="2" charset="0"/>
              <a:cs typeface="Arial Rounded MT Bold"/>
            </a:endParaRPr>
          </a:p>
          <a:p>
            <a:pPr>
              <a:lnSpc>
                <a:spcPct val="125000"/>
              </a:lnSpc>
              <a:defRPr/>
            </a:pPr>
            <a:r>
              <a:rPr lang="en-US" sz="3200" dirty="0">
                <a:latin typeface="Helvetica" pitchFamily="2" charset="0"/>
                <a:cs typeface="Arial Rounded MT Bold"/>
              </a:rPr>
              <a:t>	  A. We’re teachers of students; </a:t>
            </a:r>
          </a:p>
          <a:p>
            <a:pPr>
              <a:lnSpc>
                <a:spcPct val="125000"/>
              </a:lnSpc>
              <a:defRPr/>
            </a:pPr>
            <a:r>
              <a:rPr lang="en-US" sz="3200" dirty="0">
                <a:latin typeface="Helvetica" pitchFamily="2" charset="0"/>
                <a:cs typeface="Arial Rounded MT Bold"/>
              </a:rPr>
              <a:t>	  why help parents?</a:t>
            </a:r>
          </a:p>
          <a:p>
            <a:pPr lvl="1">
              <a:lnSpc>
                <a:spcPct val="110000"/>
              </a:lnSpc>
              <a:defRPr/>
            </a:pPr>
            <a:r>
              <a:rPr lang="en-US" sz="3200" dirty="0">
                <a:latin typeface="Helvetica" pitchFamily="2" charset="0"/>
                <a:cs typeface="Arial Rounded MT Bold"/>
              </a:rPr>
              <a:t>		1. We have a biblical mandate.</a:t>
            </a:r>
          </a:p>
          <a:p>
            <a:pPr lvl="1">
              <a:lnSpc>
                <a:spcPct val="110000"/>
              </a:lnSpc>
              <a:defRPr/>
            </a:pPr>
            <a:r>
              <a:rPr lang="en-US" sz="3200" dirty="0">
                <a:latin typeface="Helvetica" pitchFamily="2" charset="0"/>
                <a:cs typeface="Arial Rounded MT Bold"/>
              </a:rPr>
              <a:t>		2. Parents are primary shepherds.</a:t>
            </a:r>
          </a:p>
          <a:p>
            <a:pPr lvl="1">
              <a:lnSpc>
                <a:spcPct val="110000"/>
              </a:lnSpc>
              <a:defRPr/>
            </a:pPr>
            <a:r>
              <a:rPr lang="en-US" sz="3200" dirty="0">
                <a:latin typeface="Helvetica" pitchFamily="2" charset="0"/>
                <a:cs typeface="Arial Rounded MT Bold"/>
              </a:rPr>
              <a:t>		3. Our ministry is extended beyond 		    	the classroom; insures long term 		 	ministry.</a:t>
            </a:r>
          </a:p>
          <a:p>
            <a:pPr lvl="1">
              <a:lnSpc>
                <a:spcPct val="110000"/>
              </a:lnSpc>
              <a:defRPr/>
            </a:pPr>
            <a:r>
              <a:rPr lang="en-US" sz="3200" dirty="0">
                <a:latin typeface="Arial Rounded MT Bold"/>
                <a:cs typeface="Arial Rounded MT Bold"/>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5125">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125">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512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DC4B65-9178-07CC-A6A4-C1344F931677}"/>
              </a:ext>
            </a:extLst>
          </p:cNvPr>
          <p:cNvSpPr txBox="1"/>
          <p:nvPr/>
        </p:nvSpPr>
        <p:spPr>
          <a:xfrm>
            <a:off x="0" y="381000"/>
            <a:ext cx="9144000" cy="5486951"/>
          </a:xfrm>
          <a:prstGeom prst="rect">
            <a:avLst/>
          </a:prstGeom>
          <a:noFill/>
        </p:spPr>
        <p:txBody>
          <a:bodyPr wrap="square">
            <a:spAutoFit/>
          </a:bodyPr>
          <a:lstStyle/>
          <a:p>
            <a:pPr lvl="1" eaLnBrk="1" hangingPunct="1">
              <a:lnSpc>
                <a:spcPct val="110000"/>
              </a:lnSpc>
            </a:pPr>
            <a:r>
              <a:rPr lang="en-US" sz="3200" dirty="0">
                <a:latin typeface="Helvetica" pitchFamily="2" charset="0"/>
                <a:cs typeface="Arial Rounded MT Bold" charset="0"/>
              </a:rPr>
              <a:t>B. Why is it so hard?</a:t>
            </a:r>
          </a:p>
          <a:p>
            <a:pPr lvl="1" eaLnBrk="1" hangingPunct="1">
              <a:lnSpc>
                <a:spcPct val="110000"/>
              </a:lnSpc>
            </a:pPr>
            <a:r>
              <a:rPr lang="en-US" sz="3200" dirty="0">
                <a:latin typeface="Helvetica" pitchFamily="2" charset="0"/>
                <a:cs typeface="Arial Rounded MT Bold" charset="0"/>
              </a:rPr>
              <a:t>	1. Hollow and deceptive philosophies		 	Col 2:8</a:t>
            </a:r>
          </a:p>
          <a:p>
            <a:pPr lvl="1" eaLnBrk="1" hangingPunct="1">
              <a:lnSpc>
                <a:spcPct val="110000"/>
              </a:lnSpc>
            </a:pPr>
            <a:r>
              <a:rPr lang="en-US" sz="3200" dirty="0">
                <a:latin typeface="Helvetica" pitchFamily="2" charset="0"/>
                <a:cs typeface="Arial Rounded MT Bold" charset="0"/>
              </a:rPr>
              <a:t>	2. Conformity to the pattern of the world,  	Rom 12:1-2</a:t>
            </a:r>
          </a:p>
          <a:p>
            <a:pPr lvl="1" eaLnBrk="1" hangingPunct="1">
              <a:lnSpc>
                <a:spcPct val="110000"/>
              </a:lnSpc>
            </a:pPr>
            <a:r>
              <a:rPr lang="en-US" sz="3200" dirty="0">
                <a:latin typeface="Helvetica" pitchFamily="2" charset="0"/>
                <a:cs typeface="Arial Rounded MT Bold" charset="0"/>
              </a:rPr>
              <a:t>	  a. Parenting = child care</a:t>
            </a:r>
          </a:p>
          <a:p>
            <a:pPr lvl="1" eaLnBrk="1" hangingPunct="1">
              <a:lnSpc>
                <a:spcPct val="110000"/>
              </a:lnSpc>
            </a:pPr>
            <a:r>
              <a:rPr lang="en-US" sz="3200" dirty="0">
                <a:latin typeface="Helvetica" pitchFamily="2" charset="0"/>
                <a:cs typeface="Arial Rounded MT Bold" charset="0"/>
              </a:rPr>
              <a:t>	  b. Behaviorism = successful management</a:t>
            </a:r>
          </a:p>
          <a:p>
            <a:pPr lvl="1" eaLnBrk="1" hangingPunct="1">
              <a:lnSpc>
                <a:spcPct val="110000"/>
              </a:lnSpc>
            </a:pPr>
            <a:r>
              <a:rPr lang="en-US" sz="3200" dirty="0">
                <a:latin typeface="Helvetica" pitchFamily="2" charset="0"/>
                <a:cs typeface="Arial Rounded MT Bold" charset="0"/>
              </a:rPr>
              <a:t>	  c. Teaching methods, models</a:t>
            </a:r>
          </a:p>
          <a:p>
            <a:pPr lvl="1" eaLnBrk="1" hangingPunct="1">
              <a:lnSpc>
                <a:spcPct val="110000"/>
              </a:lnSpc>
            </a:pPr>
            <a:r>
              <a:rPr lang="en-US" sz="3200" dirty="0">
                <a:latin typeface="Helvetica" pitchFamily="2" charset="0"/>
                <a:cs typeface="Arial Rounded MT Bold" charset="0"/>
              </a:rPr>
              <a:t>	  d. Educational Psychology and disorders</a:t>
            </a:r>
          </a:p>
          <a:p>
            <a:pPr lvl="1" eaLnBrk="1" hangingPunct="1">
              <a:lnSpc>
                <a:spcPct val="110000"/>
              </a:lnSpc>
            </a:pPr>
            <a:r>
              <a:rPr lang="en-US" sz="3200" dirty="0">
                <a:latin typeface="Helvetica" pitchFamily="2" charset="0"/>
                <a:cs typeface="Arial Rounded MT Bold" charset="0"/>
              </a:rPr>
              <a:t>	  e. Educational goals</a:t>
            </a:r>
          </a:p>
        </p:txBody>
      </p:sp>
    </p:spTree>
    <p:extLst>
      <p:ext uri="{BB962C8B-B14F-4D97-AF65-F5344CB8AC3E}">
        <p14:creationId xmlns:p14="http://schemas.microsoft.com/office/powerpoint/2010/main" val="19860602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427038"/>
            <a:ext cx="9144000" cy="48167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nSpc>
                <a:spcPct val="125000"/>
              </a:lnSpc>
              <a:defRPr/>
            </a:pPr>
            <a:r>
              <a:rPr lang="en-US" dirty="0">
                <a:cs typeface="Arial" charset="0"/>
              </a:rPr>
              <a:t>	</a:t>
            </a:r>
            <a:r>
              <a:rPr lang="en-US" sz="3200" dirty="0">
                <a:latin typeface="Helvetica" pitchFamily="2" charset="0"/>
                <a:cs typeface="Arial Rounded MT Bold"/>
              </a:rPr>
              <a:t>II. Two Dimensions of this helping/training 	process</a:t>
            </a:r>
          </a:p>
          <a:p>
            <a:pPr>
              <a:lnSpc>
                <a:spcPct val="125000"/>
              </a:lnSpc>
              <a:defRPr/>
            </a:pPr>
            <a:r>
              <a:rPr lang="en-US" sz="3200" dirty="0">
                <a:latin typeface="Helvetica" pitchFamily="2" charset="0"/>
                <a:cs typeface="Arial Rounded MT Bold"/>
              </a:rPr>
              <a:t>	   </a:t>
            </a:r>
            <a:r>
              <a:rPr lang="en-US" sz="3200" u="sng" dirty="0">
                <a:latin typeface="Helvetica" pitchFamily="2" charset="0"/>
                <a:cs typeface="Arial Rounded MT Bold"/>
              </a:rPr>
              <a:t>A. Formative instruction</a:t>
            </a:r>
            <a:r>
              <a:rPr lang="en-US" sz="3200" dirty="0">
                <a:latin typeface="Helvetica" pitchFamily="2" charset="0"/>
                <a:cs typeface="Arial Rounded MT Bold"/>
              </a:rPr>
              <a:t> – gives parents 	   biblical ways to think about their children</a:t>
            </a:r>
          </a:p>
          <a:p>
            <a:pPr>
              <a:lnSpc>
                <a:spcPct val="125000"/>
              </a:lnSpc>
              <a:defRPr/>
            </a:pPr>
            <a:r>
              <a:rPr lang="en-US" sz="3200" dirty="0">
                <a:latin typeface="Helvetica" pitchFamily="2" charset="0"/>
                <a:cs typeface="Arial Rounded MT Bold"/>
              </a:rPr>
              <a:t>	   </a:t>
            </a:r>
            <a:r>
              <a:rPr lang="en-US" sz="3200" u="sng" dirty="0">
                <a:latin typeface="Helvetica" pitchFamily="2" charset="0"/>
                <a:cs typeface="Arial Rounded MT Bold"/>
              </a:rPr>
              <a:t>B. Corrective intervention</a:t>
            </a:r>
            <a:r>
              <a:rPr lang="en-US" sz="3200" dirty="0">
                <a:latin typeface="Helvetica" pitchFamily="2" charset="0"/>
                <a:cs typeface="Arial Rounded MT Bold"/>
              </a:rPr>
              <a:t> – the ministry of 	   calling students back to the circle of safety</a:t>
            </a:r>
          </a:p>
          <a:p>
            <a:pPr>
              <a:lnSpc>
                <a:spcPct val="125000"/>
              </a:lnSpc>
              <a:defRPr/>
            </a:pPr>
            <a:endParaRPr lang="en-US" sz="3200" dirty="0">
              <a:latin typeface="Helvetica" pitchFamily="2" charset="0"/>
              <a:cs typeface="Arial Rounded MT Bold"/>
            </a:endParaRPr>
          </a:p>
          <a:p>
            <a:pPr>
              <a:spcBef>
                <a:spcPct val="50000"/>
              </a:spcBef>
              <a:defRPr/>
            </a:pPr>
            <a:endParaRPr lang="en-US" dirty="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17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9896" y="533400"/>
            <a:ext cx="9144000" cy="4379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nSpc>
                <a:spcPct val="125000"/>
              </a:lnSpc>
            </a:pPr>
            <a:r>
              <a:rPr lang="en-US" sz="3200" dirty="0">
                <a:latin typeface="Arial Rounded MT Bold" charset="0"/>
                <a:cs typeface="Arial Rounded MT Bold" charset="0"/>
              </a:rPr>
              <a:t>	</a:t>
            </a:r>
            <a:r>
              <a:rPr lang="en-US" sz="3200" dirty="0">
                <a:latin typeface="Helvetica" pitchFamily="2" charset="0"/>
                <a:cs typeface="Arial Rounded MT Bold" charset="0"/>
              </a:rPr>
              <a:t>III. Talking to Parents</a:t>
            </a:r>
          </a:p>
          <a:p>
            <a:pPr>
              <a:lnSpc>
                <a:spcPct val="125000"/>
              </a:lnSpc>
            </a:pPr>
            <a:r>
              <a:rPr lang="en-US" sz="3200" dirty="0">
                <a:latin typeface="Helvetica" pitchFamily="2" charset="0"/>
                <a:cs typeface="Arial Rounded MT Bold" charset="0"/>
              </a:rPr>
              <a:t>	   A. Administration</a:t>
            </a:r>
          </a:p>
          <a:p>
            <a:pPr>
              <a:lnSpc>
                <a:spcPct val="125000"/>
              </a:lnSpc>
            </a:pPr>
            <a:r>
              <a:rPr lang="en-US" sz="3200" dirty="0">
                <a:latin typeface="Helvetica" pitchFamily="2" charset="0"/>
                <a:cs typeface="Arial Rounded MT Bold" charset="0"/>
              </a:rPr>
              <a:t>		1. Handbooks and brochures</a:t>
            </a:r>
          </a:p>
          <a:p>
            <a:pPr>
              <a:lnSpc>
                <a:spcPct val="125000"/>
              </a:lnSpc>
            </a:pPr>
            <a:r>
              <a:rPr lang="en-US" sz="3200" dirty="0">
                <a:latin typeface="Helvetica" pitchFamily="2" charset="0"/>
                <a:cs typeface="Arial Rounded MT Bold" charset="0"/>
              </a:rPr>
              <a:t>		2. Enrollment interviews</a:t>
            </a:r>
          </a:p>
          <a:p>
            <a:pPr>
              <a:lnSpc>
                <a:spcPct val="125000"/>
              </a:lnSpc>
            </a:pPr>
            <a:r>
              <a:rPr lang="en-US" sz="3200" dirty="0">
                <a:latin typeface="Helvetica" pitchFamily="2" charset="0"/>
                <a:cs typeface="Arial Rounded MT Bold" charset="0"/>
              </a:rPr>
              <a:t>		3. Orientation meetings</a:t>
            </a:r>
          </a:p>
          <a:p>
            <a:pPr>
              <a:lnSpc>
                <a:spcPct val="125000"/>
              </a:lnSpc>
            </a:pPr>
            <a:r>
              <a:rPr lang="en-US" sz="3200" dirty="0">
                <a:latin typeface="Helvetica" pitchFamily="2" charset="0"/>
                <a:cs typeface="Arial Rounded MT Bold" charset="0"/>
              </a:rPr>
              <a:t>		4. Publications</a:t>
            </a:r>
          </a:p>
          <a:p>
            <a:pPr>
              <a:lnSpc>
                <a:spcPct val="125000"/>
              </a:lnSpc>
            </a:pPr>
            <a:r>
              <a:rPr lang="en-US" sz="3200" dirty="0">
                <a:latin typeface="Helvetica" pitchFamily="2" charset="0"/>
                <a:cs typeface="Arial Rounded MT Bold" charset="0"/>
              </a:rPr>
              <a:t>		5. Seminars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0" y="228600"/>
            <a:ext cx="9144000" cy="6676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sz="3200" dirty="0">
                <a:latin typeface="Arial Rounded MT Bold"/>
                <a:cs typeface="Arial Rounded MT Bold"/>
              </a:rPr>
              <a:t>	</a:t>
            </a:r>
            <a:r>
              <a:rPr lang="en-US" sz="3200" dirty="0">
                <a:latin typeface="Helvetica" pitchFamily="2" charset="0"/>
                <a:cs typeface="Arial Rounded MT Bold"/>
              </a:rPr>
              <a:t>B. Teacher</a:t>
            </a:r>
          </a:p>
          <a:p>
            <a:pPr>
              <a:defRPr/>
            </a:pPr>
            <a:r>
              <a:rPr lang="en-US" sz="3200" dirty="0">
                <a:latin typeface="Helvetica" pitchFamily="2" charset="0"/>
                <a:cs typeface="Arial Rounded MT Bold"/>
              </a:rPr>
              <a:t>	WHEN: 1. Teacher</a:t>
            </a:r>
            <a:r>
              <a:rPr lang="ja-JP" altLang="en-US" sz="3200" dirty="0">
                <a:latin typeface="Helvetica" pitchFamily="2" charset="0"/>
                <a:cs typeface="Arial Rounded MT Bold"/>
              </a:rPr>
              <a:t>’</a:t>
            </a:r>
            <a:r>
              <a:rPr lang="en-US" sz="3200" dirty="0">
                <a:latin typeface="Helvetica" pitchFamily="2" charset="0"/>
                <a:cs typeface="Arial Rounded MT Bold"/>
              </a:rPr>
              <a:t>s fall class parent-		student meetings</a:t>
            </a:r>
          </a:p>
          <a:p>
            <a:pPr>
              <a:lnSpc>
                <a:spcPct val="125000"/>
              </a:lnSpc>
              <a:defRPr/>
            </a:pPr>
            <a:r>
              <a:rPr lang="en-US" sz="3200" dirty="0">
                <a:latin typeface="Helvetica" pitchFamily="2" charset="0"/>
                <a:cs typeface="Arial Rounded MT Bold"/>
              </a:rPr>
              <a:t>	HOW:	      </a:t>
            </a:r>
          </a:p>
          <a:p>
            <a:pPr>
              <a:lnSpc>
                <a:spcPct val="125000"/>
              </a:lnSpc>
              <a:defRPr/>
            </a:pPr>
            <a:r>
              <a:rPr lang="en-US" sz="3200" dirty="0">
                <a:latin typeface="Helvetica" pitchFamily="2" charset="0"/>
                <a:cs typeface="Arial Rounded MT Bold"/>
              </a:rPr>
              <a:t>		a. Worldview</a:t>
            </a:r>
          </a:p>
          <a:p>
            <a:pPr>
              <a:lnSpc>
                <a:spcPct val="125000"/>
              </a:lnSpc>
              <a:defRPr/>
            </a:pPr>
            <a:r>
              <a:rPr lang="en-US" sz="3200" dirty="0">
                <a:latin typeface="Helvetica" pitchFamily="2" charset="0"/>
                <a:cs typeface="Arial Rounded MT Bold"/>
              </a:rPr>
              <a:t>            	b. Class goals</a:t>
            </a:r>
          </a:p>
          <a:p>
            <a:pPr>
              <a:lnSpc>
                <a:spcPct val="110000"/>
              </a:lnSpc>
              <a:defRPr/>
            </a:pPr>
            <a:r>
              <a:rPr lang="en-US" sz="3200" dirty="0">
                <a:latin typeface="Helvetica" pitchFamily="2" charset="0"/>
                <a:cs typeface="Arial Rounded MT Bold"/>
              </a:rPr>
              <a:t>		 1. In relationship to God</a:t>
            </a:r>
          </a:p>
          <a:p>
            <a:pPr>
              <a:lnSpc>
                <a:spcPct val="110000"/>
              </a:lnSpc>
              <a:defRPr/>
            </a:pPr>
            <a:r>
              <a:rPr lang="en-US" sz="3200" dirty="0">
                <a:latin typeface="Helvetica" pitchFamily="2" charset="0"/>
                <a:cs typeface="Arial Rounded MT Bold"/>
              </a:rPr>
              <a:t>		 2. In student/parent relationships</a:t>
            </a:r>
          </a:p>
          <a:p>
            <a:pPr>
              <a:lnSpc>
                <a:spcPct val="110000"/>
              </a:lnSpc>
              <a:defRPr/>
            </a:pPr>
            <a:r>
              <a:rPr lang="en-US" sz="3200" dirty="0">
                <a:latin typeface="Helvetica" pitchFamily="2" charset="0"/>
                <a:cs typeface="Arial Rounded MT Bold"/>
              </a:rPr>
              <a:t>		 3. In relationship to others</a:t>
            </a:r>
          </a:p>
          <a:p>
            <a:pPr>
              <a:lnSpc>
                <a:spcPct val="110000"/>
              </a:lnSpc>
              <a:defRPr/>
            </a:pPr>
            <a:r>
              <a:rPr lang="en-US" sz="3200" dirty="0">
                <a:latin typeface="Helvetica" pitchFamily="2" charset="0"/>
                <a:cs typeface="Arial Rounded MT Bold"/>
              </a:rPr>
              <a:t>		 4. In relationship to the educational 		 task </a:t>
            </a:r>
          </a:p>
          <a:p>
            <a:pPr>
              <a:lnSpc>
                <a:spcPct val="125000"/>
              </a:lnSpc>
              <a:defRPr/>
            </a:pPr>
            <a:r>
              <a:rPr lang="en-US" sz="3200" dirty="0">
                <a:latin typeface="Arial Rounded MT Bold"/>
                <a:cs typeface="Arial Rounded MT Bold"/>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2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2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2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20">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220">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9220">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9220">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9220">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9220">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922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685800" y="381000"/>
            <a:ext cx="8686800" cy="58501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4400">
                <a:solidFill>
                  <a:schemeClr val="tx1"/>
                </a:solidFill>
                <a:latin typeface="Comic Sans MS" charset="0"/>
                <a:ea typeface="ＭＳ Ｐゴシック" charset="0"/>
                <a:cs typeface="Times New Roman" charset="0"/>
              </a:defRPr>
            </a:lvl1pPr>
            <a:lvl2pPr marL="742950" indent="-285750" eaLnBrk="0" hangingPunct="0">
              <a:defRPr sz="4400">
                <a:solidFill>
                  <a:schemeClr val="tx1"/>
                </a:solidFill>
                <a:latin typeface="Comic Sans MS" charset="0"/>
                <a:ea typeface="Times New Roman" charset="0"/>
                <a:cs typeface="Times New Roman" charset="0"/>
              </a:defRPr>
            </a:lvl2pPr>
            <a:lvl3pPr marL="1143000" indent="-228600" eaLnBrk="0" hangingPunct="0">
              <a:defRPr sz="4400">
                <a:solidFill>
                  <a:schemeClr val="tx1"/>
                </a:solidFill>
                <a:latin typeface="Comic Sans MS" charset="0"/>
                <a:ea typeface="Times New Roman" charset="0"/>
                <a:cs typeface="Times New Roman" charset="0"/>
              </a:defRPr>
            </a:lvl3pPr>
            <a:lvl4pPr marL="1600200" indent="-228600" eaLnBrk="0" hangingPunct="0">
              <a:defRPr sz="4400">
                <a:solidFill>
                  <a:schemeClr val="tx1"/>
                </a:solidFill>
                <a:latin typeface="Comic Sans MS" charset="0"/>
                <a:ea typeface="Times New Roman" charset="0"/>
                <a:cs typeface="Times New Roman" charset="0"/>
              </a:defRPr>
            </a:lvl4pPr>
            <a:lvl5pPr marL="2057400" indent="-228600" eaLnBrk="0" hangingPunct="0">
              <a:defRPr sz="4400">
                <a:solidFill>
                  <a:schemeClr val="tx1"/>
                </a:solidFill>
                <a:latin typeface="Comic Sans MS" charset="0"/>
                <a:ea typeface="Times New Roman" charset="0"/>
                <a:cs typeface="Times New Roman" charset="0"/>
              </a:defRPr>
            </a:lvl5pPr>
            <a:lvl6pPr marL="25146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718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290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8862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lnSpc>
                <a:spcPct val="90000"/>
              </a:lnSpc>
              <a:spcBef>
                <a:spcPct val="40000"/>
              </a:spcBef>
              <a:defRPr/>
            </a:pPr>
            <a:r>
              <a:rPr lang="en-US" sz="4000" dirty="0">
                <a:latin typeface="Helvetica" charset="0"/>
              </a:rPr>
              <a:t>			Activities of the Heart 	</a:t>
            </a:r>
          </a:p>
          <a:p>
            <a:pPr eaLnBrk="1" hangingPunct="1">
              <a:lnSpc>
                <a:spcPct val="90000"/>
              </a:lnSpc>
              <a:spcBef>
                <a:spcPct val="40000"/>
              </a:spcBef>
              <a:defRPr/>
            </a:pPr>
            <a:r>
              <a:rPr lang="en-US" sz="3600" dirty="0">
                <a:latin typeface="Helvetica" charset="0"/>
              </a:rPr>
              <a:t>				Emotions</a:t>
            </a:r>
          </a:p>
          <a:p>
            <a:pPr eaLnBrk="1" hangingPunct="1">
              <a:lnSpc>
                <a:spcPct val="90000"/>
              </a:lnSpc>
              <a:spcBef>
                <a:spcPct val="40000"/>
              </a:spcBef>
              <a:defRPr/>
            </a:pPr>
            <a:r>
              <a:rPr lang="en-US" sz="2800" dirty="0">
                <a:latin typeface="Helvetica" charset="0"/>
              </a:rPr>
              <a:t>				</a:t>
            </a:r>
            <a:r>
              <a:rPr lang="en-US" sz="3200" dirty="0">
                <a:latin typeface="Helvetica" charset="0"/>
              </a:rPr>
              <a:t>	Fear</a:t>
            </a:r>
          </a:p>
          <a:p>
            <a:pPr eaLnBrk="1" hangingPunct="1">
              <a:lnSpc>
                <a:spcPct val="90000"/>
              </a:lnSpc>
              <a:spcBef>
                <a:spcPct val="40000"/>
              </a:spcBef>
              <a:defRPr/>
            </a:pPr>
            <a:r>
              <a:rPr lang="en-US" sz="3200" dirty="0">
                <a:latin typeface="Helvetica" charset="0"/>
              </a:rPr>
              <a:t>					Grieve</a:t>
            </a:r>
          </a:p>
          <a:p>
            <a:pPr eaLnBrk="1" hangingPunct="1">
              <a:lnSpc>
                <a:spcPct val="90000"/>
              </a:lnSpc>
              <a:spcBef>
                <a:spcPct val="40000"/>
              </a:spcBef>
              <a:defRPr/>
            </a:pPr>
            <a:r>
              <a:rPr lang="en-US" sz="3200" dirty="0">
                <a:latin typeface="Helvetica" charset="0"/>
              </a:rPr>
              <a:t>					Love God &amp; others</a:t>
            </a:r>
          </a:p>
          <a:p>
            <a:pPr eaLnBrk="1" hangingPunct="1">
              <a:lnSpc>
                <a:spcPct val="90000"/>
              </a:lnSpc>
              <a:spcBef>
                <a:spcPct val="40000"/>
              </a:spcBef>
              <a:defRPr/>
            </a:pPr>
            <a:r>
              <a:rPr lang="en-US" sz="3200" dirty="0">
                <a:latin typeface="Helvetica" charset="0"/>
              </a:rPr>
              <a:t>					Hate</a:t>
            </a:r>
          </a:p>
          <a:p>
            <a:pPr eaLnBrk="1" hangingPunct="1">
              <a:lnSpc>
                <a:spcPct val="90000"/>
              </a:lnSpc>
              <a:spcBef>
                <a:spcPct val="40000"/>
              </a:spcBef>
              <a:defRPr/>
            </a:pPr>
            <a:r>
              <a:rPr lang="en-US" sz="3200" dirty="0">
                <a:latin typeface="Helvetica" charset="0"/>
              </a:rPr>
              <a:t>					Lust</a:t>
            </a:r>
          </a:p>
          <a:p>
            <a:pPr eaLnBrk="1" hangingPunct="1">
              <a:lnSpc>
                <a:spcPct val="90000"/>
              </a:lnSpc>
              <a:spcBef>
                <a:spcPct val="40000"/>
              </a:spcBef>
              <a:defRPr/>
            </a:pPr>
            <a:r>
              <a:rPr lang="en-US" sz="3200" dirty="0">
                <a:latin typeface="Helvetica" charset="0"/>
              </a:rPr>
              <a:t>					Pride</a:t>
            </a:r>
          </a:p>
          <a:p>
            <a:pPr eaLnBrk="1" hangingPunct="1">
              <a:lnSpc>
                <a:spcPct val="90000"/>
              </a:lnSpc>
              <a:spcBef>
                <a:spcPct val="40000"/>
              </a:spcBef>
              <a:defRPr/>
            </a:pPr>
            <a:r>
              <a:rPr lang="en-US" sz="3200" dirty="0">
                <a:latin typeface="Helvetica" charset="0"/>
              </a:rPr>
              <a:t>					Rejoice	</a:t>
            </a:r>
            <a:endParaRPr lang="en-US" sz="3100" dirty="0">
              <a:latin typeface="Helvetica" charset="0"/>
            </a:endParaRPr>
          </a:p>
        </p:txBody>
      </p:sp>
      <p:pic>
        <p:nvPicPr>
          <p:cNvPr id="24578" name="Picture 7" descr="MCSO02431_0000[1]"/>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934205" y="-1828800"/>
            <a:ext cx="538163" cy="498475"/>
          </a:xfrm>
          <a:noFill/>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val="15665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26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228600"/>
            <a:ext cx="9144000" cy="18982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nSpc>
                <a:spcPct val="125000"/>
              </a:lnSpc>
            </a:pPr>
            <a:r>
              <a:rPr lang="en-US" dirty="0">
                <a:latin typeface="Arial Rounded MT Bold" charset="0"/>
                <a:cs typeface="Arial Rounded MT Bold" charset="0"/>
              </a:rPr>
              <a:t> 	        </a:t>
            </a:r>
            <a:r>
              <a:rPr lang="en-US" sz="3200" dirty="0">
                <a:latin typeface="Helvetica" pitchFamily="2" charset="0"/>
                <a:cs typeface="Arial Rounded MT Bold" charset="0"/>
              </a:rPr>
              <a:t>c. Correction and discipline</a:t>
            </a:r>
          </a:p>
          <a:p>
            <a:pPr>
              <a:lnSpc>
                <a:spcPct val="125000"/>
              </a:lnSpc>
            </a:pPr>
            <a:r>
              <a:rPr lang="en-US" sz="3200" dirty="0">
                <a:latin typeface="Helvetica" pitchFamily="2" charset="0"/>
                <a:cs typeface="Arial Rounded MT Bold" charset="0"/>
              </a:rPr>
              <a:t>	    d. Class concordance/devotions &amp; chapel </a:t>
            </a:r>
          </a:p>
          <a:p>
            <a:pPr>
              <a:lnSpc>
                <a:spcPct val="125000"/>
              </a:lnSpc>
            </a:pPr>
            <a:r>
              <a:rPr lang="en-US" sz="3200" dirty="0">
                <a:latin typeface="Helvetica" pitchFamily="2" charset="0"/>
                <a:cs typeface="Arial Rounded MT Bold" charset="0"/>
              </a:rPr>
              <a:t>	    e. Expectations</a:t>
            </a:r>
            <a:endParaRPr lang="en-US" sz="3200" dirty="0">
              <a:latin typeface="Helvetica" pitchFamily="2" charset="0"/>
            </a:endParaRPr>
          </a:p>
        </p:txBody>
      </p:sp>
      <p:sp>
        <p:nvSpPr>
          <p:cNvPr id="3" name="TextBox 2"/>
          <p:cNvSpPr txBox="1">
            <a:spLocks noChangeArrowheads="1"/>
          </p:cNvSpPr>
          <p:nvPr/>
        </p:nvSpPr>
        <p:spPr bwMode="auto">
          <a:xfrm>
            <a:off x="0" y="2286004"/>
            <a:ext cx="9144000" cy="31293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lnSpc>
                <a:spcPct val="125000"/>
              </a:lnSpc>
            </a:pPr>
            <a:r>
              <a:rPr lang="en-US" sz="3200" dirty="0">
                <a:latin typeface="Arial Rounded MT Bold" charset="0"/>
                <a:cs typeface="Arial Rounded MT Bold" charset="0"/>
              </a:rPr>
              <a:t>	</a:t>
            </a:r>
            <a:r>
              <a:rPr lang="en-US" sz="3200" dirty="0">
                <a:latin typeface="Helvetica" pitchFamily="2" charset="0"/>
                <a:cs typeface="Arial Rounded MT Bold" charset="0"/>
              </a:rPr>
              <a:t>WHEN: 2. Casual interaction with parents</a:t>
            </a:r>
          </a:p>
          <a:p>
            <a:pPr eaLnBrk="1" hangingPunct="1">
              <a:lnSpc>
                <a:spcPct val="125000"/>
              </a:lnSpc>
            </a:pPr>
            <a:r>
              <a:rPr lang="en-US" sz="3200" dirty="0">
                <a:latin typeface="Helvetica" pitchFamily="2" charset="0"/>
                <a:cs typeface="Arial Rounded MT Bold" charset="0"/>
              </a:rPr>
              <a:t>	HOW:		</a:t>
            </a:r>
          </a:p>
          <a:p>
            <a:pPr eaLnBrk="1" hangingPunct="1">
              <a:lnSpc>
                <a:spcPct val="125000"/>
              </a:lnSpc>
            </a:pPr>
            <a:r>
              <a:rPr lang="en-US" sz="3200" dirty="0">
                <a:latin typeface="Helvetica" pitchFamily="2" charset="0"/>
                <a:cs typeface="Arial Rounded MT Bold" charset="0"/>
              </a:rPr>
              <a:t>		a. Ephesians 4:29</a:t>
            </a:r>
          </a:p>
          <a:p>
            <a:pPr eaLnBrk="1" hangingPunct="1">
              <a:lnSpc>
                <a:spcPct val="125000"/>
              </a:lnSpc>
            </a:pPr>
            <a:r>
              <a:rPr lang="en-US" sz="3200" dirty="0">
                <a:latin typeface="Helvetica" pitchFamily="2" charset="0"/>
                <a:cs typeface="Arial Rounded MT Bold" charset="0"/>
              </a:rPr>
              <a:t>		b. Leviticus 19:15-18</a:t>
            </a:r>
          </a:p>
          <a:p>
            <a:pPr eaLnBrk="1" hangingPunct="1">
              <a:lnSpc>
                <a:spcPct val="125000"/>
              </a:lnSpc>
            </a:pPr>
            <a:r>
              <a:rPr lang="en-US" sz="3200" dirty="0">
                <a:latin typeface="Helvetica" pitchFamily="2"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179388"/>
            <a:ext cx="9144000" cy="2792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nSpc>
                <a:spcPct val="110000"/>
              </a:lnSpc>
            </a:pPr>
            <a:r>
              <a:rPr lang="en-US" sz="3200" dirty="0">
                <a:latin typeface="Arial Rounded MT Bold" charset="0"/>
                <a:cs typeface="Arial Rounded MT Bold" charset="0"/>
              </a:rPr>
              <a:t>		</a:t>
            </a:r>
            <a:r>
              <a:rPr lang="en-US" sz="3200" dirty="0">
                <a:latin typeface="Helvetica" pitchFamily="2" charset="0"/>
                <a:cs typeface="Arial Rounded MT Bold" charset="0"/>
              </a:rPr>
              <a:t>c. 1 Thessalonians 5:14</a:t>
            </a:r>
          </a:p>
          <a:p>
            <a:pPr>
              <a:lnSpc>
                <a:spcPct val="110000"/>
              </a:lnSpc>
            </a:pPr>
            <a:r>
              <a:rPr lang="en-US" sz="3200" dirty="0">
                <a:latin typeface="Helvetica" pitchFamily="2" charset="0"/>
                <a:cs typeface="Arial Rounded MT Bold" charset="0"/>
              </a:rPr>
              <a:t>			1. </a:t>
            </a:r>
            <a:r>
              <a:rPr lang="ja-JP" altLang="en-US" sz="3200">
                <a:latin typeface="Helvetica" pitchFamily="2" charset="0"/>
                <a:cs typeface="Arial Rounded MT Bold" charset="0"/>
              </a:rPr>
              <a:t>“</a:t>
            </a:r>
            <a:r>
              <a:rPr lang="en-US" altLang="ja-JP" sz="3200" dirty="0">
                <a:latin typeface="Helvetica" pitchFamily="2" charset="0"/>
                <a:cs typeface="Arial Rounded MT Bold" charset="0"/>
              </a:rPr>
              <a:t>warn the idle</a:t>
            </a:r>
            <a:r>
              <a:rPr lang="ja-JP" altLang="en-US" sz="3200">
                <a:latin typeface="Helvetica" pitchFamily="2" charset="0"/>
                <a:cs typeface="Arial Rounded MT Bold" charset="0"/>
              </a:rPr>
              <a:t>”</a:t>
            </a:r>
            <a:endParaRPr lang="en-US" altLang="ja-JP" sz="3200" dirty="0">
              <a:latin typeface="Helvetica" pitchFamily="2" charset="0"/>
              <a:cs typeface="Arial Rounded MT Bold" charset="0"/>
            </a:endParaRPr>
          </a:p>
          <a:p>
            <a:pPr>
              <a:lnSpc>
                <a:spcPct val="110000"/>
              </a:lnSpc>
            </a:pPr>
            <a:r>
              <a:rPr lang="en-US" sz="3200" dirty="0">
                <a:latin typeface="Helvetica" pitchFamily="2" charset="0"/>
                <a:cs typeface="Arial Rounded MT Bold" charset="0"/>
              </a:rPr>
              <a:t>			2. </a:t>
            </a:r>
            <a:r>
              <a:rPr lang="ja-JP" altLang="en-US" sz="3200">
                <a:latin typeface="Helvetica" pitchFamily="2" charset="0"/>
                <a:cs typeface="Arial Rounded MT Bold" charset="0"/>
              </a:rPr>
              <a:t>“</a:t>
            </a:r>
            <a:r>
              <a:rPr lang="en-US" altLang="ja-JP" sz="3200" dirty="0">
                <a:latin typeface="Helvetica" pitchFamily="2" charset="0"/>
                <a:cs typeface="Arial Rounded MT Bold" charset="0"/>
              </a:rPr>
              <a:t>encourage the timid</a:t>
            </a:r>
            <a:r>
              <a:rPr lang="ja-JP" altLang="en-US" sz="3200">
                <a:latin typeface="Helvetica" pitchFamily="2" charset="0"/>
                <a:cs typeface="Arial Rounded MT Bold" charset="0"/>
              </a:rPr>
              <a:t>”</a:t>
            </a:r>
            <a:endParaRPr lang="en-US" altLang="ja-JP" sz="3200" dirty="0">
              <a:latin typeface="Helvetica" pitchFamily="2" charset="0"/>
              <a:cs typeface="Arial Rounded MT Bold" charset="0"/>
            </a:endParaRPr>
          </a:p>
          <a:p>
            <a:pPr>
              <a:lnSpc>
                <a:spcPct val="110000"/>
              </a:lnSpc>
            </a:pPr>
            <a:r>
              <a:rPr lang="en-US" sz="3200" dirty="0">
                <a:latin typeface="Helvetica" pitchFamily="2" charset="0"/>
                <a:cs typeface="Arial Rounded MT Bold" charset="0"/>
              </a:rPr>
              <a:t>			3. </a:t>
            </a:r>
            <a:r>
              <a:rPr lang="ja-JP" altLang="en-US" sz="3200">
                <a:latin typeface="Helvetica" pitchFamily="2" charset="0"/>
                <a:cs typeface="Arial Rounded MT Bold" charset="0"/>
              </a:rPr>
              <a:t>“</a:t>
            </a:r>
            <a:r>
              <a:rPr lang="en-US" altLang="ja-JP" sz="3200" dirty="0">
                <a:latin typeface="Helvetica" pitchFamily="2" charset="0"/>
                <a:cs typeface="Arial Rounded MT Bold" charset="0"/>
              </a:rPr>
              <a:t>help the weak</a:t>
            </a:r>
            <a:r>
              <a:rPr lang="ja-JP" altLang="en-US" sz="3200">
                <a:latin typeface="Helvetica" pitchFamily="2" charset="0"/>
                <a:cs typeface="Arial Rounded MT Bold" charset="0"/>
              </a:rPr>
              <a:t>”</a:t>
            </a:r>
            <a:endParaRPr lang="en-US" altLang="ja-JP" sz="3200" dirty="0">
              <a:latin typeface="Helvetica" pitchFamily="2" charset="0"/>
              <a:cs typeface="Arial Rounded MT Bold" charset="0"/>
            </a:endParaRPr>
          </a:p>
          <a:p>
            <a:pPr>
              <a:lnSpc>
                <a:spcPct val="110000"/>
              </a:lnSpc>
            </a:pPr>
            <a:r>
              <a:rPr lang="en-US" sz="3200" dirty="0">
                <a:latin typeface="Helvetica" pitchFamily="2" charset="0"/>
                <a:cs typeface="Arial Rounded MT Bold" charset="0"/>
              </a:rPr>
              <a:t>			4. </a:t>
            </a:r>
            <a:r>
              <a:rPr lang="ja-JP" altLang="en-US" sz="3200">
                <a:latin typeface="Helvetica" pitchFamily="2" charset="0"/>
                <a:cs typeface="Arial Rounded MT Bold" charset="0"/>
              </a:rPr>
              <a:t>“</a:t>
            </a:r>
            <a:r>
              <a:rPr lang="en-US" altLang="ja-JP" sz="3200" dirty="0">
                <a:latin typeface="Helvetica" pitchFamily="2" charset="0"/>
                <a:cs typeface="Arial Rounded MT Bold" charset="0"/>
              </a:rPr>
              <a:t>be patient with everyone!</a:t>
            </a:r>
            <a:r>
              <a:rPr lang="ja-JP" altLang="en-US" sz="3200">
                <a:latin typeface="Helvetica" pitchFamily="2" charset="0"/>
                <a:cs typeface="Arial Rounded MT Bold" charset="0"/>
              </a:rPr>
              <a:t>”</a:t>
            </a:r>
            <a:endParaRPr lang="en-US" sz="3200" dirty="0">
              <a:latin typeface="Helvetica" pitchFamily="2" charset="0"/>
              <a:cs typeface="Arial Rounded MT Bold" charset="0"/>
            </a:endParaRPr>
          </a:p>
        </p:txBody>
      </p:sp>
      <p:sp>
        <p:nvSpPr>
          <p:cNvPr id="25602" name="TextBox 2"/>
          <p:cNvSpPr txBox="1">
            <a:spLocks noChangeArrowheads="1"/>
          </p:cNvSpPr>
          <p:nvPr/>
        </p:nvSpPr>
        <p:spPr bwMode="auto">
          <a:xfrm>
            <a:off x="0" y="3071813"/>
            <a:ext cx="9144000"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lnSpc>
                <a:spcPct val="125000"/>
              </a:lnSpc>
            </a:pPr>
            <a:r>
              <a:rPr lang="en-US" sz="3200" dirty="0">
                <a:latin typeface="Arial Rounded MT Bold" charset="0"/>
                <a:cs typeface="Arial Rounded MT Bold" charset="0"/>
              </a:rPr>
              <a:t>	</a:t>
            </a:r>
            <a:r>
              <a:rPr lang="en-US" sz="3200" dirty="0">
                <a:latin typeface="Helvetica" pitchFamily="2" charset="0"/>
                <a:cs typeface="Arial Rounded MT Bold" charset="0"/>
              </a:rPr>
              <a:t>WHEN: 3. Open letters</a:t>
            </a:r>
          </a:p>
          <a:p>
            <a:pPr eaLnBrk="1" hangingPunct="1">
              <a:lnSpc>
                <a:spcPct val="110000"/>
              </a:lnSpc>
            </a:pPr>
            <a:r>
              <a:rPr lang="en-US" sz="3200" dirty="0">
                <a:latin typeface="Helvetica" pitchFamily="2" charset="0"/>
                <a:cs typeface="Arial Rounded MT Bold" charset="0"/>
              </a:rPr>
              <a:t>	HOW:		</a:t>
            </a:r>
          </a:p>
          <a:p>
            <a:pPr eaLnBrk="1" hangingPunct="1">
              <a:lnSpc>
                <a:spcPct val="110000"/>
              </a:lnSpc>
            </a:pPr>
            <a:r>
              <a:rPr lang="en-US" sz="3200" dirty="0">
                <a:latin typeface="Helvetica" pitchFamily="2" charset="0"/>
                <a:cs typeface="Arial Rounded MT Bold" charset="0"/>
              </a:rPr>
              <a:t>		  a. Address specific issues without    		  addressing specific people.	 	    	          b. Use Scripture.</a:t>
            </a:r>
          </a:p>
          <a:p>
            <a:pPr eaLnBrk="1" hangingPunct="1">
              <a:lnSpc>
                <a:spcPct val="110000"/>
              </a:lnSpc>
            </a:pPr>
            <a:r>
              <a:rPr lang="en-US" sz="3200" dirty="0">
                <a:latin typeface="Helvetica" pitchFamily="2" charset="0"/>
                <a:cs typeface="Arial Rounded MT Bold" charset="0"/>
              </a:rPr>
              <a:t>		  c. Speak the truth in love.</a:t>
            </a:r>
          </a:p>
          <a:p>
            <a:pPr eaLnBrk="1" hangingPunct="1"/>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0" y="152400"/>
            <a:ext cx="9144000" cy="62514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nSpc>
                <a:spcPct val="110000"/>
              </a:lnSpc>
              <a:defRPr/>
            </a:pPr>
            <a:r>
              <a:rPr lang="en-US" sz="3200" dirty="0">
                <a:latin typeface="Arial Rounded MT Bold"/>
                <a:cs typeface="Arial Rounded MT Bold"/>
              </a:rPr>
              <a:t>	</a:t>
            </a:r>
            <a:r>
              <a:rPr lang="en-US" sz="3200" dirty="0">
                <a:latin typeface="Helvetica" pitchFamily="2" charset="0"/>
                <a:cs typeface="Arial Rounded MT Bold"/>
              </a:rPr>
              <a:t>WHEN: 4. Parent/Teacher Conferences		     HOW:		</a:t>
            </a:r>
          </a:p>
          <a:p>
            <a:pPr>
              <a:lnSpc>
                <a:spcPct val="110000"/>
              </a:lnSpc>
              <a:defRPr/>
            </a:pPr>
            <a:r>
              <a:rPr lang="en-US" sz="3200" dirty="0">
                <a:latin typeface="Helvetica" pitchFamily="2" charset="0"/>
                <a:cs typeface="Arial Rounded MT Bold"/>
              </a:rPr>
              <a:t>		 a. Foundation:</a:t>
            </a:r>
          </a:p>
          <a:p>
            <a:pPr>
              <a:lnSpc>
                <a:spcPct val="110000"/>
              </a:lnSpc>
              <a:defRPr/>
            </a:pPr>
            <a:r>
              <a:rPr lang="en-US" sz="3200" dirty="0">
                <a:latin typeface="Helvetica" pitchFamily="2" charset="0"/>
                <a:cs typeface="Arial Rounded MT Bold"/>
              </a:rPr>
              <a:t>			1. Scriptures</a:t>
            </a:r>
          </a:p>
          <a:p>
            <a:pPr>
              <a:lnSpc>
                <a:spcPct val="110000"/>
              </a:lnSpc>
              <a:defRPr/>
            </a:pPr>
            <a:r>
              <a:rPr lang="en-US" sz="3200" dirty="0">
                <a:latin typeface="Helvetica" pitchFamily="2" charset="0"/>
                <a:cs typeface="Arial Rounded MT Bold"/>
              </a:rPr>
              <a:t>			2. Prayer</a:t>
            </a:r>
          </a:p>
          <a:p>
            <a:pPr>
              <a:lnSpc>
                <a:spcPct val="110000"/>
              </a:lnSpc>
              <a:defRPr/>
            </a:pPr>
            <a:r>
              <a:rPr lang="en-US" sz="3200" dirty="0">
                <a:latin typeface="Helvetica" pitchFamily="2" charset="0"/>
                <a:cs typeface="Arial Rounded MT Bold"/>
              </a:rPr>
              <a:t>		 b. Preparation</a:t>
            </a:r>
          </a:p>
          <a:p>
            <a:pPr>
              <a:lnSpc>
                <a:spcPct val="110000"/>
              </a:lnSpc>
              <a:defRPr/>
            </a:pPr>
            <a:r>
              <a:rPr lang="en-US" sz="3200" dirty="0">
                <a:latin typeface="Helvetica" pitchFamily="2" charset="0"/>
                <a:cs typeface="Arial Rounded MT Bold"/>
              </a:rPr>
              <a:t>			1. Check your attitude</a:t>
            </a:r>
          </a:p>
          <a:p>
            <a:pPr>
              <a:lnSpc>
                <a:spcPct val="110000"/>
              </a:lnSpc>
              <a:defRPr/>
            </a:pPr>
            <a:r>
              <a:rPr lang="en-US" sz="3200" dirty="0">
                <a:latin typeface="Helvetica" pitchFamily="2" charset="0"/>
                <a:cs typeface="Arial Rounded MT Bold"/>
              </a:rPr>
              <a:t>			2. Take your time</a:t>
            </a:r>
          </a:p>
          <a:p>
            <a:pPr>
              <a:lnSpc>
                <a:spcPct val="110000"/>
              </a:lnSpc>
              <a:defRPr/>
            </a:pPr>
            <a:r>
              <a:rPr lang="en-US" sz="3200" dirty="0">
                <a:latin typeface="Helvetica" pitchFamily="2" charset="0"/>
                <a:cs typeface="Arial Rounded MT Bold"/>
              </a:rPr>
              <a:t>			3. Observation with a goal</a:t>
            </a:r>
          </a:p>
          <a:p>
            <a:pPr>
              <a:lnSpc>
                <a:spcPct val="110000"/>
              </a:lnSpc>
              <a:defRPr/>
            </a:pPr>
            <a:r>
              <a:rPr lang="en-US" sz="3200" dirty="0">
                <a:latin typeface="Helvetica" pitchFamily="2" charset="0"/>
                <a:cs typeface="Arial Rounded MT Bold"/>
              </a:rPr>
              <a:t>			4. Godly resources</a:t>
            </a:r>
          </a:p>
          <a:p>
            <a:pPr>
              <a:lnSpc>
                <a:spcPct val="110000"/>
              </a:lnSpc>
              <a:spcBef>
                <a:spcPct val="50000"/>
              </a:spcBef>
              <a:defRPr/>
            </a:pPr>
            <a:endParaRPr lang="en-US" sz="3200" dirty="0">
              <a:latin typeface="Arial Rounded MT Bold"/>
              <a:cs typeface="Arial Rounded MT Bold"/>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316">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3316">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3316">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33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0" y="465434"/>
            <a:ext cx="9144000" cy="54781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nSpc>
                <a:spcPct val="110000"/>
              </a:lnSpc>
              <a:defRPr/>
            </a:pPr>
            <a:r>
              <a:rPr lang="en-US" sz="3200" dirty="0">
                <a:latin typeface="Arial Rounded MT Bold"/>
                <a:cs typeface="Arial Rounded MT Bold"/>
              </a:rPr>
              <a:t>	</a:t>
            </a:r>
            <a:r>
              <a:rPr lang="en-US" sz="3200" dirty="0">
                <a:latin typeface="Helvetica" pitchFamily="2" charset="0"/>
                <a:cs typeface="Arial Rounded MT Bold"/>
              </a:rPr>
              <a:t>c. It</a:t>
            </a:r>
            <a:r>
              <a:rPr lang="ja-JP" altLang="en-US" sz="3200" dirty="0">
                <a:latin typeface="Helvetica" pitchFamily="2" charset="0"/>
                <a:cs typeface="Arial Rounded MT Bold"/>
              </a:rPr>
              <a:t>’</a:t>
            </a:r>
            <a:r>
              <a:rPr lang="en-US" sz="3200" dirty="0">
                <a:latin typeface="Helvetica" pitchFamily="2" charset="0"/>
                <a:cs typeface="Arial Rounded MT Bold"/>
              </a:rPr>
              <a:t>s time to talk</a:t>
            </a:r>
          </a:p>
          <a:p>
            <a:pPr>
              <a:lnSpc>
                <a:spcPct val="110000"/>
              </a:lnSpc>
              <a:defRPr/>
            </a:pPr>
            <a:r>
              <a:rPr lang="en-US" sz="3200" dirty="0">
                <a:latin typeface="Helvetica" pitchFamily="2" charset="0"/>
                <a:cs typeface="Arial Rounded MT Bold"/>
              </a:rPr>
              <a:t>		1. Dialog-not monolog</a:t>
            </a:r>
          </a:p>
          <a:p>
            <a:pPr>
              <a:lnSpc>
                <a:spcPct val="110000"/>
              </a:lnSpc>
              <a:defRPr/>
            </a:pPr>
            <a:r>
              <a:rPr lang="en-US" sz="3200" dirty="0">
                <a:latin typeface="Helvetica" pitchFamily="2" charset="0"/>
                <a:cs typeface="Arial Rounded MT Bold"/>
              </a:rPr>
              <a:t>		2. Be honest</a:t>
            </a:r>
          </a:p>
          <a:p>
            <a:pPr>
              <a:lnSpc>
                <a:spcPct val="110000"/>
              </a:lnSpc>
              <a:defRPr/>
            </a:pPr>
            <a:r>
              <a:rPr lang="en-US" sz="3200" dirty="0">
                <a:latin typeface="Helvetica" pitchFamily="2" charset="0"/>
                <a:cs typeface="Arial Rounded MT Bold"/>
              </a:rPr>
              <a:t>		3. God’s Word – not my own</a:t>
            </a:r>
          </a:p>
          <a:p>
            <a:pPr>
              <a:lnSpc>
                <a:spcPct val="110000"/>
              </a:lnSpc>
              <a:defRPr/>
            </a:pPr>
            <a:r>
              <a:rPr lang="en-US" sz="3200" dirty="0">
                <a:latin typeface="Helvetica" pitchFamily="2" charset="0"/>
                <a:cs typeface="Arial Rounded MT Bold"/>
              </a:rPr>
              <a:t>		4. Gracious speech</a:t>
            </a:r>
          </a:p>
          <a:p>
            <a:pPr>
              <a:lnSpc>
                <a:spcPct val="110000"/>
              </a:lnSpc>
              <a:defRPr/>
            </a:pPr>
            <a:r>
              <a:rPr lang="en-US" sz="3200" dirty="0">
                <a:latin typeface="Helvetica" pitchFamily="2" charset="0"/>
                <a:cs typeface="Arial Rounded MT Bold"/>
              </a:rPr>
              <a:t>		5. Getting to the cross</a:t>
            </a:r>
          </a:p>
          <a:p>
            <a:pPr>
              <a:lnSpc>
                <a:spcPct val="110000"/>
              </a:lnSpc>
              <a:defRPr/>
            </a:pPr>
            <a:r>
              <a:rPr lang="en-US" sz="3200" dirty="0">
                <a:latin typeface="Helvetica" pitchFamily="2" charset="0"/>
                <a:cs typeface="Arial Rounded MT Bold"/>
              </a:rPr>
              <a:t>		6. Three-pronged tool of diagnosis</a:t>
            </a:r>
          </a:p>
          <a:p>
            <a:pPr>
              <a:lnSpc>
                <a:spcPct val="110000"/>
              </a:lnSpc>
              <a:defRPr/>
            </a:pPr>
            <a:r>
              <a:rPr lang="en-US" sz="3200" dirty="0">
                <a:latin typeface="Helvetica" pitchFamily="2" charset="0"/>
                <a:cs typeface="Arial Rounded MT Bold"/>
              </a:rPr>
              <a:t>		   a. Student in relationship with God</a:t>
            </a:r>
          </a:p>
          <a:p>
            <a:pPr>
              <a:lnSpc>
                <a:spcPct val="110000"/>
              </a:lnSpc>
              <a:defRPr/>
            </a:pPr>
            <a:r>
              <a:rPr lang="en-US" sz="3200" dirty="0">
                <a:latin typeface="Helvetica" pitchFamily="2" charset="0"/>
                <a:cs typeface="Arial Rounded MT Bold"/>
              </a:rPr>
              <a:t>		   b. Student in relationship to others </a:t>
            </a:r>
          </a:p>
          <a:p>
            <a:pPr>
              <a:lnSpc>
                <a:spcPct val="110000"/>
              </a:lnSpc>
              <a:defRPr/>
            </a:pPr>
            <a:r>
              <a:rPr lang="en-US" sz="3200" dirty="0">
                <a:latin typeface="Helvetica" pitchFamily="2" charset="0"/>
                <a:cs typeface="Arial" charset="0"/>
              </a:rPr>
              <a:t>		   c. Student in relationship to himself</a:t>
            </a:r>
            <a:endParaRPr lang="en-US" dirty="0">
              <a:latin typeface="Helvetica" pitchFamily="2"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36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36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364">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364">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5364">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536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52388"/>
            <a:ext cx="9144000" cy="63912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marL="342900" indent="-342900">
              <a:defRPr>
                <a:solidFill>
                  <a:schemeClr val="tx1"/>
                </a:solidFill>
                <a:latin typeface="Arial" charset="0"/>
                <a:ea typeface="ＭＳ Ｐゴシック" charset="0"/>
                <a:cs typeface="Arial" charset="0"/>
              </a:defRPr>
            </a:lvl1pPr>
            <a:lvl2pPr marL="800100" indent="-342900">
              <a:defRPr>
                <a:solidFill>
                  <a:schemeClr val="tx1"/>
                </a:solidFill>
                <a:latin typeface="Arial" charset="0"/>
                <a:ea typeface="Arial" charset="0"/>
                <a:cs typeface="Arial" charset="0"/>
              </a:defRPr>
            </a:lvl2pPr>
            <a:lvl3pPr marL="1257300" indent="-342900">
              <a:defRPr>
                <a:solidFill>
                  <a:schemeClr val="tx1"/>
                </a:solidFill>
                <a:latin typeface="Arial" charset="0"/>
                <a:ea typeface="Arial" charset="0"/>
                <a:cs typeface="Arial" charset="0"/>
              </a:defRPr>
            </a:lvl3pPr>
            <a:lvl4pPr marL="1714500" indent="-342900">
              <a:defRPr>
                <a:solidFill>
                  <a:schemeClr val="tx1"/>
                </a:solidFill>
                <a:latin typeface="Arial" charset="0"/>
                <a:ea typeface="Arial" charset="0"/>
                <a:cs typeface="Arial" charset="0"/>
              </a:defRPr>
            </a:lvl4pPr>
            <a:lvl5pPr marL="2171700" indent="-342900">
              <a:defRPr>
                <a:solidFill>
                  <a:schemeClr val="tx1"/>
                </a:solidFill>
                <a:latin typeface="Arial" charset="0"/>
                <a:ea typeface="Arial" charset="0"/>
                <a:cs typeface="Arial" charset="0"/>
              </a:defRPr>
            </a:lvl5pPr>
            <a:lvl6pPr marL="2628900" indent="-342900" fontAlgn="base">
              <a:spcBef>
                <a:spcPct val="0"/>
              </a:spcBef>
              <a:spcAft>
                <a:spcPct val="0"/>
              </a:spcAft>
              <a:defRPr>
                <a:solidFill>
                  <a:schemeClr val="tx1"/>
                </a:solidFill>
                <a:latin typeface="Arial" charset="0"/>
                <a:ea typeface="Arial" charset="0"/>
                <a:cs typeface="Arial" charset="0"/>
              </a:defRPr>
            </a:lvl6pPr>
            <a:lvl7pPr marL="3086100" indent="-342900" fontAlgn="base">
              <a:spcBef>
                <a:spcPct val="0"/>
              </a:spcBef>
              <a:spcAft>
                <a:spcPct val="0"/>
              </a:spcAft>
              <a:defRPr>
                <a:solidFill>
                  <a:schemeClr val="tx1"/>
                </a:solidFill>
                <a:latin typeface="Arial" charset="0"/>
                <a:ea typeface="Arial" charset="0"/>
                <a:cs typeface="Arial" charset="0"/>
              </a:defRPr>
            </a:lvl7pPr>
            <a:lvl8pPr marL="3543300" indent="-342900" fontAlgn="base">
              <a:spcBef>
                <a:spcPct val="0"/>
              </a:spcBef>
              <a:spcAft>
                <a:spcPct val="0"/>
              </a:spcAft>
              <a:defRPr>
                <a:solidFill>
                  <a:schemeClr val="tx1"/>
                </a:solidFill>
                <a:latin typeface="Arial" charset="0"/>
                <a:ea typeface="Arial" charset="0"/>
                <a:cs typeface="Arial" charset="0"/>
              </a:defRPr>
            </a:lvl8pPr>
            <a:lvl9pPr marL="4000500" indent="-342900" fontAlgn="base">
              <a:spcBef>
                <a:spcPct val="0"/>
              </a:spcBef>
              <a:spcAft>
                <a:spcPct val="0"/>
              </a:spcAft>
              <a:defRPr>
                <a:solidFill>
                  <a:schemeClr val="tx1"/>
                </a:solidFill>
                <a:latin typeface="Arial" charset="0"/>
                <a:ea typeface="Arial" charset="0"/>
                <a:cs typeface="Arial" charset="0"/>
              </a:defRPr>
            </a:lvl9pPr>
          </a:lstStyle>
          <a:p>
            <a:pPr marL="0" indent="0" algn="ctr">
              <a:lnSpc>
                <a:spcPct val="110000"/>
              </a:lnSpc>
              <a:spcBef>
                <a:spcPct val="50000"/>
              </a:spcBef>
              <a:defRPr/>
            </a:pPr>
            <a:r>
              <a:rPr lang="en-US" sz="2400" u="sng" dirty="0">
                <a:latin typeface="Helvetica" pitchFamily="2" charset="0"/>
                <a:cs typeface="Arial Rounded MT Bold"/>
              </a:rPr>
              <a:t>a. Student in Relationship to God</a:t>
            </a:r>
          </a:p>
          <a:p>
            <a:pPr>
              <a:lnSpc>
                <a:spcPct val="110000"/>
              </a:lnSpc>
              <a:spcBef>
                <a:spcPct val="50000"/>
              </a:spcBef>
              <a:defRPr/>
            </a:pPr>
            <a:r>
              <a:rPr lang="en-US" sz="2400" dirty="0">
                <a:latin typeface="Helvetica" pitchFamily="2" charset="0"/>
                <a:cs typeface="Arial Rounded MT Bold"/>
              </a:rPr>
              <a:t>	Is student living in conscious need for God?</a:t>
            </a:r>
          </a:p>
          <a:p>
            <a:pPr>
              <a:lnSpc>
                <a:spcPct val="110000"/>
              </a:lnSpc>
              <a:spcBef>
                <a:spcPct val="50000"/>
              </a:spcBef>
              <a:defRPr/>
            </a:pPr>
            <a:r>
              <a:rPr lang="en-US" sz="2400" dirty="0">
                <a:latin typeface="Helvetica" pitchFamily="2" charset="0"/>
                <a:cs typeface="Arial Rounded MT Bold"/>
              </a:rPr>
              <a:t>	What is the content of their relationship with God?</a:t>
            </a:r>
          </a:p>
          <a:p>
            <a:pPr>
              <a:lnSpc>
                <a:spcPct val="110000"/>
              </a:lnSpc>
              <a:spcBef>
                <a:spcPct val="50000"/>
              </a:spcBef>
              <a:defRPr/>
            </a:pPr>
            <a:r>
              <a:rPr lang="en-US" sz="2400" dirty="0">
                <a:latin typeface="Helvetica" pitchFamily="2" charset="0"/>
                <a:cs typeface="Arial Rounded MT Bold"/>
              </a:rPr>
              <a:t>	Do their choices reflect knowing God?</a:t>
            </a:r>
          </a:p>
          <a:p>
            <a:pPr>
              <a:lnSpc>
                <a:spcPct val="110000"/>
              </a:lnSpc>
              <a:spcBef>
                <a:spcPct val="50000"/>
              </a:spcBef>
              <a:defRPr/>
            </a:pPr>
            <a:r>
              <a:rPr lang="en-US" sz="2400" dirty="0">
                <a:latin typeface="Helvetica" pitchFamily="2" charset="0"/>
                <a:cs typeface="Arial Rounded MT Bold"/>
              </a:rPr>
              <a:t>	Is God a source of strength, comfort, help?</a:t>
            </a:r>
          </a:p>
          <a:p>
            <a:pPr>
              <a:lnSpc>
                <a:spcPct val="110000"/>
              </a:lnSpc>
              <a:spcBef>
                <a:spcPct val="50000"/>
              </a:spcBef>
              <a:defRPr/>
            </a:pPr>
            <a:r>
              <a:rPr lang="en-US" sz="2400" dirty="0">
                <a:latin typeface="Helvetica" pitchFamily="2" charset="0"/>
                <a:cs typeface="Arial Rounded MT Bold"/>
              </a:rPr>
              <a:t>	Are they moved by God</a:t>
            </a:r>
            <a:r>
              <a:rPr lang="ja-JP" altLang="en-US" sz="2400" dirty="0">
                <a:latin typeface="Helvetica" pitchFamily="2" charset="0"/>
                <a:cs typeface="Arial Rounded MT Bold"/>
              </a:rPr>
              <a:t>’</a:t>
            </a:r>
            <a:r>
              <a:rPr lang="en-US" sz="2400" dirty="0">
                <a:latin typeface="Helvetica" pitchFamily="2" charset="0"/>
                <a:cs typeface="Arial Rounded MT Bold"/>
              </a:rPr>
              <a:t>s ways and truth?</a:t>
            </a:r>
          </a:p>
          <a:p>
            <a:pPr>
              <a:lnSpc>
                <a:spcPct val="110000"/>
              </a:lnSpc>
              <a:spcBef>
                <a:spcPct val="50000"/>
              </a:spcBef>
              <a:defRPr/>
            </a:pPr>
            <a:r>
              <a:rPr lang="en-US" sz="2400" dirty="0">
                <a:latin typeface="Helvetica" pitchFamily="2" charset="0"/>
                <a:cs typeface="Arial Rounded MT Bold"/>
              </a:rPr>
              <a:t>	Are they alive to spiritual realities?</a:t>
            </a:r>
          </a:p>
          <a:p>
            <a:pPr>
              <a:lnSpc>
                <a:spcPct val="110000"/>
              </a:lnSpc>
              <a:spcBef>
                <a:spcPct val="50000"/>
              </a:spcBef>
              <a:defRPr/>
            </a:pPr>
            <a:r>
              <a:rPr lang="en-US" sz="2400" dirty="0">
                <a:latin typeface="Helvetica" pitchFamily="2" charset="0"/>
                <a:cs typeface="Arial Rounded MT Bold"/>
              </a:rPr>
              <a:t>	Is there evidence of an independent relationship with God?</a:t>
            </a:r>
          </a:p>
          <a:p>
            <a:pPr>
              <a:lnSpc>
                <a:spcPct val="110000"/>
              </a:lnSpc>
              <a:spcBef>
                <a:spcPct val="50000"/>
              </a:spcBef>
              <a:defRPr/>
            </a:pPr>
            <a:r>
              <a:rPr lang="en-US" sz="2400" dirty="0">
                <a:latin typeface="Helvetica" pitchFamily="2" charset="0"/>
                <a:cs typeface="Arial Rounded MT Bold"/>
              </a:rPr>
              <a:t>	Do they talk about God?</a:t>
            </a:r>
          </a:p>
          <a:p>
            <a:pPr>
              <a:lnSpc>
                <a:spcPct val="110000"/>
              </a:lnSpc>
              <a:spcBef>
                <a:spcPct val="50000"/>
              </a:spcBef>
              <a:defRPr/>
            </a:pPr>
            <a:r>
              <a:rPr lang="en-US" sz="2400" dirty="0">
                <a:latin typeface="Helvetica" pitchFamily="2" charset="0"/>
                <a:cs typeface="Arial Rounded MT Bold"/>
              </a:rPr>
              <a:t>	How do they talk about God?</a:t>
            </a:r>
          </a:p>
          <a:p>
            <a:pPr>
              <a:lnSpc>
                <a:spcPct val="110000"/>
              </a:lnSpc>
              <a:spcBef>
                <a:spcPct val="50000"/>
              </a:spcBef>
              <a:defRPr/>
            </a:pPr>
            <a:r>
              <a:rPr lang="en-US" sz="2400" dirty="0">
                <a:latin typeface="Helvetica" pitchFamily="2" charset="0"/>
                <a:cs typeface="Arial Rounded MT Bold"/>
              </a:rPr>
              <a:t>	Do they think of God as a judge, friend, helper?</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Text Box 5"/>
          <p:cNvSpPr txBox="1">
            <a:spLocks noChangeArrowheads="1"/>
          </p:cNvSpPr>
          <p:nvPr/>
        </p:nvSpPr>
        <p:spPr bwMode="auto">
          <a:xfrm>
            <a:off x="0" y="152400"/>
            <a:ext cx="9144000" cy="64944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sz="2600" u="sng" dirty="0">
                <a:latin typeface="Helvetica" pitchFamily="2" charset="0"/>
                <a:cs typeface="Arial Rounded MT Bold"/>
              </a:rPr>
              <a:t>b. Student in relationship to others</a:t>
            </a:r>
          </a:p>
          <a:p>
            <a:pPr>
              <a:spcBef>
                <a:spcPct val="50000"/>
              </a:spcBef>
              <a:defRPr/>
            </a:pPr>
            <a:r>
              <a:rPr lang="en-US" sz="2600" b="1" dirty="0">
                <a:latin typeface="Helvetica" pitchFamily="2" charset="0"/>
                <a:cs typeface="Arial Rounded MT Bold"/>
              </a:rPr>
              <a:t>     </a:t>
            </a:r>
            <a:r>
              <a:rPr lang="en-US" sz="2600" dirty="0">
                <a:latin typeface="Helvetica" pitchFamily="2" charset="0"/>
                <a:cs typeface="Arial Rounded MT Bold"/>
              </a:rPr>
              <a:t>How do they interact with others?</a:t>
            </a:r>
          </a:p>
          <a:p>
            <a:pPr>
              <a:spcBef>
                <a:spcPct val="50000"/>
              </a:spcBef>
              <a:defRPr/>
            </a:pPr>
            <a:r>
              <a:rPr lang="en-US" sz="2600" dirty="0">
                <a:latin typeface="Helvetica" pitchFamily="2" charset="0"/>
                <a:cs typeface="Arial Rounded MT Bold"/>
              </a:rPr>
              <a:t>     What sort of relationships do they have?</a:t>
            </a:r>
          </a:p>
          <a:p>
            <a:pPr>
              <a:spcBef>
                <a:spcPct val="50000"/>
              </a:spcBef>
              <a:defRPr/>
            </a:pPr>
            <a:r>
              <a:rPr lang="en-US" sz="2600" dirty="0">
                <a:latin typeface="Helvetica" pitchFamily="2" charset="0"/>
                <a:cs typeface="Arial Rounded MT Bold"/>
              </a:rPr>
              <a:t>     What sorts of things do they bring out in others?</a:t>
            </a:r>
          </a:p>
          <a:p>
            <a:pPr>
              <a:spcBef>
                <a:spcPct val="50000"/>
              </a:spcBef>
              <a:defRPr/>
            </a:pPr>
            <a:r>
              <a:rPr lang="en-US" sz="2600" dirty="0">
                <a:latin typeface="Helvetica" pitchFamily="2" charset="0"/>
                <a:cs typeface="Arial Rounded MT Bold"/>
              </a:rPr>
              <a:t>     Are they in control or being controlled by others?</a:t>
            </a:r>
          </a:p>
          <a:p>
            <a:pPr>
              <a:spcBef>
                <a:spcPct val="50000"/>
              </a:spcBef>
              <a:defRPr/>
            </a:pPr>
            <a:r>
              <a:rPr lang="en-US" sz="2600" dirty="0">
                <a:latin typeface="Helvetica" pitchFamily="2" charset="0"/>
                <a:cs typeface="Arial Rounded MT Bold"/>
              </a:rPr>
              <a:t>     Do they fawn for approval?</a:t>
            </a:r>
          </a:p>
          <a:p>
            <a:pPr>
              <a:spcBef>
                <a:spcPct val="50000"/>
              </a:spcBef>
              <a:defRPr/>
            </a:pPr>
            <a:r>
              <a:rPr lang="en-US" sz="2600" dirty="0">
                <a:latin typeface="Helvetica" pitchFamily="2" charset="0"/>
                <a:cs typeface="Arial Rounded MT Bold"/>
              </a:rPr>
              <a:t>     Are they pleasant with other students?</a:t>
            </a:r>
          </a:p>
          <a:p>
            <a:pPr>
              <a:spcBef>
                <a:spcPct val="50000"/>
              </a:spcBef>
              <a:defRPr/>
            </a:pPr>
            <a:r>
              <a:rPr lang="en-US" sz="2600" dirty="0">
                <a:latin typeface="Helvetica" pitchFamily="2" charset="0"/>
                <a:cs typeface="Arial Rounded MT Bold"/>
              </a:rPr>
              <a:t>     How do they respond to disappointment with others?</a:t>
            </a:r>
          </a:p>
          <a:p>
            <a:pPr>
              <a:spcBef>
                <a:spcPct val="50000"/>
              </a:spcBef>
              <a:defRPr/>
            </a:pPr>
            <a:r>
              <a:rPr lang="en-US" sz="2600" dirty="0">
                <a:latin typeface="Helvetica" pitchFamily="2" charset="0"/>
                <a:cs typeface="Arial Rounded MT Bold"/>
              </a:rPr>
              <a:t>     How to they respond to being sinned against?</a:t>
            </a:r>
          </a:p>
          <a:p>
            <a:pPr>
              <a:spcBef>
                <a:spcPct val="50000"/>
              </a:spcBef>
              <a:defRPr/>
            </a:pPr>
            <a:r>
              <a:rPr lang="en-US" sz="2600" dirty="0">
                <a:latin typeface="Helvetica" pitchFamily="2" charset="0"/>
                <a:cs typeface="Arial Rounded MT Bold"/>
              </a:rPr>
              <a:t>     What are areas of relational strength?</a:t>
            </a:r>
          </a:p>
          <a:p>
            <a:pPr>
              <a:spcBef>
                <a:spcPct val="50000"/>
              </a:spcBef>
              <a:defRPr/>
            </a:pPr>
            <a:r>
              <a:rPr lang="en-US" sz="2600" dirty="0">
                <a:latin typeface="Helvetica" pitchFamily="2" charset="0"/>
                <a:cs typeface="Arial Rounded MT Bold"/>
              </a:rPr>
              <a:t>     What are areas of relational weakness?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ChangeArrowheads="1"/>
          </p:cNvSpPr>
          <p:nvPr/>
        </p:nvSpPr>
        <p:spPr bwMode="auto">
          <a:xfrm>
            <a:off x="152400" y="228600"/>
            <a:ext cx="9067800" cy="65770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lnSpc>
                <a:spcPct val="125000"/>
              </a:lnSpc>
              <a:defRPr/>
            </a:pPr>
            <a:r>
              <a:rPr lang="en-US" sz="2600" u="sng" dirty="0">
                <a:latin typeface="Helvetica" pitchFamily="2" charset="0"/>
                <a:cs typeface="Arial Rounded MT Bold"/>
              </a:rPr>
              <a:t>c. Student in relationship to himself</a:t>
            </a:r>
          </a:p>
          <a:p>
            <a:pPr>
              <a:lnSpc>
                <a:spcPct val="125000"/>
              </a:lnSpc>
              <a:defRPr/>
            </a:pPr>
            <a:r>
              <a:rPr lang="en-US" sz="2600" dirty="0">
                <a:latin typeface="Helvetica" pitchFamily="2" charset="0"/>
                <a:cs typeface="Arial Rounded MT Bold"/>
              </a:rPr>
              <a:t>     How do they think about themselves?</a:t>
            </a:r>
          </a:p>
          <a:p>
            <a:pPr>
              <a:lnSpc>
                <a:spcPct val="125000"/>
              </a:lnSpc>
              <a:defRPr/>
            </a:pPr>
            <a:r>
              <a:rPr lang="en-US" sz="2600" dirty="0">
                <a:latin typeface="Helvetica" pitchFamily="2" charset="0"/>
                <a:cs typeface="Arial Rounded MT Bold"/>
              </a:rPr>
              <a:t>     How well do they understand themselves?</a:t>
            </a:r>
          </a:p>
          <a:p>
            <a:pPr>
              <a:lnSpc>
                <a:spcPct val="125000"/>
              </a:lnSpc>
              <a:defRPr/>
            </a:pPr>
            <a:r>
              <a:rPr lang="en-US" sz="2600" dirty="0">
                <a:latin typeface="Helvetica" pitchFamily="2" charset="0"/>
                <a:cs typeface="Arial Rounded MT Bold"/>
              </a:rPr>
              <a:t>     Are they aware of strengths and weaknesses?</a:t>
            </a:r>
          </a:p>
          <a:p>
            <a:pPr>
              <a:lnSpc>
                <a:spcPct val="125000"/>
              </a:lnSpc>
              <a:defRPr/>
            </a:pPr>
            <a:r>
              <a:rPr lang="en-US" sz="2600" dirty="0">
                <a:latin typeface="Helvetica" pitchFamily="2" charset="0"/>
                <a:cs typeface="Arial Rounded MT Bold"/>
              </a:rPr>
              <a:t>     Do they understand their own personality?</a:t>
            </a:r>
          </a:p>
          <a:p>
            <a:pPr>
              <a:lnSpc>
                <a:spcPct val="125000"/>
              </a:lnSpc>
              <a:defRPr/>
            </a:pPr>
            <a:r>
              <a:rPr lang="en-US" sz="2600" dirty="0">
                <a:latin typeface="Helvetica" pitchFamily="2" charset="0"/>
                <a:cs typeface="Arial Rounded MT Bold"/>
              </a:rPr>
              <a:t>     Are they self-conscious of their propensities?</a:t>
            </a:r>
          </a:p>
          <a:p>
            <a:pPr>
              <a:lnSpc>
                <a:spcPct val="125000"/>
              </a:lnSpc>
              <a:defRPr/>
            </a:pPr>
            <a:r>
              <a:rPr lang="en-US" sz="2600" dirty="0">
                <a:latin typeface="Helvetica" pitchFamily="2" charset="0"/>
                <a:cs typeface="Arial Rounded MT Bold"/>
              </a:rPr>
              <a:t>     What attitudes do they have toward themselves? </a:t>
            </a:r>
          </a:p>
          <a:p>
            <a:pPr>
              <a:lnSpc>
                <a:spcPct val="125000"/>
              </a:lnSpc>
              <a:defRPr/>
            </a:pPr>
            <a:r>
              <a:rPr lang="en-US" sz="2600" dirty="0">
                <a:latin typeface="Helvetica" pitchFamily="2" charset="0"/>
                <a:cs typeface="Arial Rounded MT Bold"/>
              </a:rPr>
              <a:t>     Are they shy or confident?</a:t>
            </a:r>
          </a:p>
          <a:p>
            <a:pPr>
              <a:lnSpc>
                <a:spcPct val="125000"/>
              </a:lnSpc>
              <a:defRPr/>
            </a:pPr>
            <a:r>
              <a:rPr lang="en-US" sz="2600" dirty="0">
                <a:latin typeface="Helvetica" pitchFamily="2" charset="0"/>
                <a:cs typeface="Arial Rounded MT Bold"/>
              </a:rPr>
              <a:t>     Are they arrogant of diffident?</a:t>
            </a:r>
          </a:p>
          <a:p>
            <a:pPr>
              <a:lnSpc>
                <a:spcPct val="125000"/>
              </a:lnSpc>
              <a:defRPr/>
            </a:pPr>
            <a:r>
              <a:rPr lang="en-US" sz="2600" dirty="0">
                <a:latin typeface="Helvetica" pitchFamily="2" charset="0"/>
                <a:cs typeface="Arial Rounded MT Bold"/>
              </a:rPr>
              <a:t>     Are they fearful?</a:t>
            </a:r>
          </a:p>
          <a:p>
            <a:pPr>
              <a:lnSpc>
                <a:spcPct val="125000"/>
              </a:lnSpc>
              <a:defRPr/>
            </a:pPr>
            <a:r>
              <a:rPr lang="en-US" sz="2600" dirty="0">
                <a:latin typeface="Helvetica" pitchFamily="2" charset="0"/>
                <a:cs typeface="Arial Rounded MT Bold"/>
              </a:rPr>
              <a:t>     Are they able to extend themselves to others?</a:t>
            </a:r>
          </a:p>
          <a:p>
            <a:pPr>
              <a:lnSpc>
                <a:spcPct val="125000"/>
              </a:lnSpc>
              <a:defRPr/>
            </a:pPr>
            <a:r>
              <a:rPr lang="en-US" sz="2600" dirty="0">
                <a:latin typeface="Helvetica" pitchFamily="2" charset="0"/>
                <a:cs typeface="Arial Rounded MT Bold"/>
              </a:rPr>
              <a:t>     Do they have a false dependence on others?</a:t>
            </a:r>
          </a:p>
          <a:p>
            <a:pPr>
              <a:lnSpc>
                <a:spcPct val="125000"/>
              </a:lnSpc>
              <a:defRPr/>
            </a:pPr>
            <a:r>
              <a:rPr lang="en-US" sz="2600" dirty="0">
                <a:latin typeface="Helvetica" pitchFamily="2" charset="0"/>
                <a:cs typeface="Arial Rounded MT Bold"/>
              </a:rPr>
              <a:t>     Do they feel better than others or inadequate?</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0" y="457200"/>
            <a:ext cx="9144000" cy="55915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nSpc>
                <a:spcPct val="125000"/>
              </a:lnSpc>
              <a:defRPr/>
            </a:pPr>
            <a:r>
              <a:rPr lang="en-US" sz="3200" dirty="0">
                <a:latin typeface="Arial Rounded MT Bold"/>
                <a:cs typeface="Arial Rounded MT Bold"/>
              </a:rPr>
              <a:t>	</a:t>
            </a:r>
            <a:r>
              <a:rPr lang="en-US" sz="3200" dirty="0">
                <a:latin typeface="Helvetica" pitchFamily="2" charset="0"/>
                <a:cs typeface="Arial Rounded MT Bold"/>
              </a:rPr>
              <a:t>7. Observations and shepherding in the 	classroom form a powerful platform for 	talking with parents.</a:t>
            </a:r>
          </a:p>
          <a:p>
            <a:pPr>
              <a:lnSpc>
                <a:spcPct val="125000"/>
              </a:lnSpc>
              <a:defRPr/>
            </a:pPr>
            <a:r>
              <a:rPr lang="en-US" sz="3200" dirty="0">
                <a:latin typeface="Helvetica" pitchFamily="2" charset="0"/>
                <a:cs typeface="Arial Rounded MT Bold"/>
              </a:rPr>
              <a:t>	a. Illustrations</a:t>
            </a:r>
          </a:p>
          <a:p>
            <a:pPr>
              <a:lnSpc>
                <a:spcPct val="125000"/>
              </a:lnSpc>
              <a:defRPr/>
            </a:pPr>
            <a:r>
              <a:rPr lang="en-US" sz="3200" dirty="0">
                <a:latin typeface="Helvetica" pitchFamily="2" charset="0"/>
                <a:cs typeface="Arial Rounded MT Bold"/>
              </a:rPr>
              <a:t>		Academic  Matthew 25:14-30</a:t>
            </a:r>
          </a:p>
          <a:p>
            <a:pPr>
              <a:lnSpc>
                <a:spcPct val="125000"/>
              </a:lnSpc>
              <a:defRPr/>
            </a:pPr>
            <a:r>
              <a:rPr lang="en-US" sz="3200" dirty="0">
                <a:latin typeface="Helvetica" pitchFamily="2" charset="0"/>
                <a:cs typeface="Arial Rounded MT Bold"/>
              </a:rPr>
              <a:t>		1 Cor 10:13; Hebrews 4:14-16</a:t>
            </a:r>
          </a:p>
          <a:p>
            <a:pPr>
              <a:lnSpc>
                <a:spcPct val="125000"/>
              </a:lnSpc>
              <a:defRPr/>
            </a:pPr>
            <a:r>
              <a:rPr lang="en-US" sz="3200" dirty="0">
                <a:latin typeface="Helvetica" pitchFamily="2" charset="0"/>
                <a:cs typeface="Arial Rounded MT Bold"/>
              </a:rPr>
              <a:t>		Social  Eph 4:29; Phil 2</a:t>
            </a:r>
          </a:p>
          <a:p>
            <a:pPr>
              <a:lnSpc>
                <a:spcPct val="125000"/>
              </a:lnSpc>
              <a:defRPr/>
            </a:pPr>
            <a:r>
              <a:rPr lang="en-US" sz="3200" dirty="0">
                <a:latin typeface="Helvetica" pitchFamily="2" charset="0"/>
                <a:cs typeface="Arial Rounded MT Bold"/>
              </a:rPr>
              <a:t>		Behavioral Matt 11:28,29, 1 Peter 1:3,4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WordArt 4"/>
          <p:cNvSpPr>
            <a:spLocks noChangeArrowheads="1" noChangeShapeType="1" noTextEdit="1"/>
          </p:cNvSpPr>
          <p:nvPr/>
        </p:nvSpPr>
        <p:spPr bwMode="auto">
          <a:xfrm>
            <a:off x="903287" y="1925643"/>
            <a:ext cx="7554913" cy="1527175"/>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a:solidFill>
                  <a:srgbClr val="C1C8AA"/>
                </a:solidFill>
                <a:effectLst>
                  <a:outerShdw blurRad="50800" dist="38100" dir="18900000" sx="100999" sy="100999" algn="bl" rotWithShape="0">
                    <a:srgbClr val="000000">
                      <a:alpha val="39998"/>
                    </a:srgbClr>
                  </a:outerShdw>
                </a:effectLst>
                <a:latin typeface="+mj-lt"/>
                <a:ea typeface="+mj-lt"/>
                <a:cs typeface="+mj-lt"/>
              </a:rPr>
              <a:t>Session Six</a:t>
            </a:r>
          </a:p>
        </p:txBody>
      </p:sp>
      <p:sp>
        <p:nvSpPr>
          <p:cNvPr id="4" name="Text Box 5"/>
          <p:cNvSpPr txBox="1">
            <a:spLocks noChangeArrowheads="1"/>
          </p:cNvSpPr>
          <p:nvPr/>
        </p:nvSpPr>
        <p:spPr bwMode="auto">
          <a:xfrm>
            <a:off x="381006" y="3068638"/>
            <a:ext cx="8793163" cy="5889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CCCCCC">
                      <a:alpha val="74998"/>
                    </a:srgbClr>
                  </a:outerShdw>
                </a:effectLst>
              </a14:hiddenEffects>
            </a:ext>
          </a:extLst>
        </p:spPr>
        <p:txBody>
          <a:bodyPr lIns="36576" tIns="36576" rIns="36576" bIns="36576"/>
          <a:lstStyle/>
          <a:p>
            <a:pPr>
              <a:defRPr/>
            </a:pPr>
            <a:r>
              <a:rPr lang="en-US" sz="4000" b="1" dirty="0">
                <a:effectLst>
                  <a:outerShdw blurRad="38100" dist="38100" dir="2700000" algn="tl">
                    <a:srgbClr val="C0C0C0"/>
                  </a:outerShdw>
                </a:effectLst>
                <a:latin typeface="+mj-lt"/>
                <a:cs typeface="Times New Roman" pitchFamily="18" charset="0"/>
              </a:rPr>
              <a:t>		Re-imagining the Classroom</a:t>
            </a:r>
            <a:endParaRPr lang="en-US" sz="4000" dirty="0">
              <a:latin typeface="+mj-lt"/>
              <a:cs typeface="Times New Roman" pitchFamily="18" charset="0"/>
            </a:endParaRPr>
          </a:p>
        </p:txBody>
      </p:sp>
      <p:sp>
        <p:nvSpPr>
          <p:cNvPr id="20483" name="WordArt 6"/>
          <p:cNvSpPr>
            <a:spLocks noChangeArrowheads="1" noChangeShapeType="1" noTextEdit="1"/>
          </p:cNvSpPr>
          <p:nvPr/>
        </p:nvSpPr>
        <p:spPr bwMode="auto">
          <a:xfrm>
            <a:off x="7010401" y="381003"/>
            <a:ext cx="1790700" cy="5969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endParaRPr lang="en-US" sz="3600" b="1" kern="10">
              <a:solidFill>
                <a:srgbClr val="C1C8AA"/>
              </a:solidFill>
              <a:effectLst>
                <a:outerShdw blurRad="63500" dist="29783" dir="6914402" algn="ctr" rotWithShape="0">
                  <a:srgbClr val="000000">
                    <a:alpha val="50000"/>
                  </a:srgbClr>
                </a:outerShdw>
              </a:effectLst>
              <a:latin typeface="+mj-lt"/>
              <a:ea typeface="+mj-lt"/>
              <a:cs typeface="+mj-lt"/>
            </a:endParaRPr>
          </a:p>
        </p:txBody>
      </p:sp>
    </p:spTree>
    <p:extLst>
      <p:ext uri="{BB962C8B-B14F-4D97-AF65-F5344CB8AC3E}">
        <p14:creationId xmlns:p14="http://schemas.microsoft.com/office/powerpoint/2010/main" val="16083831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9144000" cy="6494085"/>
          </a:xfrm>
          <a:prstGeom prst="rect">
            <a:avLst/>
          </a:prstGeom>
          <a:noFill/>
        </p:spPr>
        <p:txBody>
          <a:bodyPr wrap="square" rtlCol="0">
            <a:spAutoFit/>
          </a:bodyPr>
          <a:lstStyle/>
          <a:p>
            <a:pPr algn="ctr"/>
            <a:r>
              <a:rPr lang="en-US" sz="3200" u="sng" dirty="0">
                <a:latin typeface="Helvetica" pitchFamily="2" charset="0"/>
                <a:cs typeface="Arial Rounded MT Bold"/>
              </a:rPr>
              <a:t>Need to Re-imagine the Classroom</a:t>
            </a:r>
            <a:endParaRPr lang="en-US" sz="3200" dirty="0">
              <a:latin typeface="Helvetica" pitchFamily="2" charset="0"/>
              <a:cs typeface="Arial Rounded MT Bold"/>
            </a:endParaRPr>
          </a:p>
          <a:p>
            <a:pPr algn="ctr"/>
            <a:endParaRPr lang="en-US" sz="3200" u="sng" dirty="0">
              <a:latin typeface="Helvetica" pitchFamily="2" charset="0"/>
              <a:cs typeface="Arial Rounded MT Bold"/>
            </a:endParaRPr>
          </a:p>
          <a:p>
            <a:pPr marL="914400" lvl="1" indent="-457200">
              <a:buFont typeface="Arial"/>
              <a:buChar char="•"/>
            </a:pPr>
            <a:r>
              <a:rPr lang="en-US" sz="3200" dirty="0">
                <a:latin typeface="Helvetica" pitchFamily="2" charset="0"/>
                <a:cs typeface="Arial Rounded MT Bold"/>
              </a:rPr>
              <a:t>The being of God, man as an image-bearer is lost in current educational theory and practice. </a:t>
            </a:r>
          </a:p>
          <a:p>
            <a:pPr marL="914400" lvl="1" indent="-457200">
              <a:buFont typeface="Arial"/>
              <a:buChar char="•"/>
            </a:pPr>
            <a:endParaRPr lang="en-US" sz="3200" dirty="0">
              <a:latin typeface="Helvetica" pitchFamily="2" charset="0"/>
              <a:cs typeface="Arial Rounded MT Bold"/>
            </a:endParaRPr>
          </a:p>
          <a:p>
            <a:pPr marL="914400" lvl="1" indent="-457200">
              <a:buFont typeface="Arial"/>
              <a:buChar char="•"/>
            </a:pPr>
            <a:r>
              <a:rPr lang="en-US" sz="3200" dirty="0">
                <a:latin typeface="Helvetica" pitchFamily="2" charset="0"/>
                <a:cs typeface="Arial Rounded MT Bold"/>
              </a:rPr>
              <a:t>We cannot allow a culture that does not understand man in the image of God, sin, redemption, grace set our agenda.</a:t>
            </a:r>
          </a:p>
          <a:p>
            <a:pPr marL="914400" lvl="1" indent="-457200">
              <a:buFont typeface="Arial"/>
              <a:buChar char="•"/>
            </a:pPr>
            <a:endParaRPr lang="en-US" sz="3200" dirty="0">
              <a:latin typeface="Helvetica" pitchFamily="2" charset="0"/>
              <a:cs typeface="Arial Rounded MT Bold"/>
            </a:endParaRPr>
          </a:p>
          <a:p>
            <a:pPr marL="914400" lvl="1" indent="-457200">
              <a:buFont typeface="Arial"/>
              <a:buChar char="•"/>
            </a:pPr>
            <a:r>
              <a:rPr lang="en-US" sz="3200" dirty="0">
                <a:latin typeface="Helvetica" pitchFamily="2" charset="0"/>
                <a:cs typeface="Arial Rounded MT Bold"/>
              </a:rPr>
              <a:t>Our task is to give our students ways of thinking about God themselves and others that are distinctly Christian </a:t>
            </a:r>
          </a:p>
        </p:txBody>
      </p:sp>
    </p:spTree>
    <p:extLst>
      <p:ext uri="{BB962C8B-B14F-4D97-AF65-F5344CB8AC3E}">
        <p14:creationId xmlns:p14="http://schemas.microsoft.com/office/powerpoint/2010/main" val="190739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838200" y="1066800"/>
            <a:ext cx="8686800" cy="45698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4400">
                <a:solidFill>
                  <a:schemeClr val="tx1"/>
                </a:solidFill>
                <a:latin typeface="Comic Sans MS" charset="0"/>
                <a:ea typeface="ＭＳ Ｐゴシック" charset="0"/>
                <a:cs typeface="Times New Roman" charset="0"/>
              </a:defRPr>
            </a:lvl1pPr>
            <a:lvl2pPr marL="742950" indent="-285750" eaLnBrk="0" hangingPunct="0">
              <a:defRPr sz="4400">
                <a:solidFill>
                  <a:schemeClr val="tx1"/>
                </a:solidFill>
                <a:latin typeface="Comic Sans MS" charset="0"/>
                <a:ea typeface="Times New Roman" charset="0"/>
                <a:cs typeface="Times New Roman" charset="0"/>
              </a:defRPr>
            </a:lvl2pPr>
            <a:lvl3pPr marL="1143000" indent="-228600" eaLnBrk="0" hangingPunct="0">
              <a:defRPr sz="4400">
                <a:solidFill>
                  <a:schemeClr val="tx1"/>
                </a:solidFill>
                <a:latin typeface="Comic Sans MS" charset="0"/>
                <a:ea typeface="Times New Roman" charset="0"/>
                <a:cs typeface="Times New Roman" charset="0"/>
              </a:defRPr>
            </a:lvl3pPr>
            <a:lvl4pPr marL="1600200" indent="-228600" eaLnBrk="0" hangingPunct="0">
              <a:defRPr sz="4400">
                <a:solidFill>
                  <a:schemeClr val="tx1"/>
                </a:solidFill>
                <a:latin typeface="Comic Sans MS" charset="0"/>
                <a:ea typeface="Times New Roman" charset="0"/>
                <a:cs typeface="Times New Roman" charset="0"/>
              </a:defRPr>
            </a:lvl4pPr>
            <a:lvl5pPr marL="2057400" indent="-228600" eaLnBrk="0" hangingPunct="0">
              <a:defRPr sz="4400">
                <a:solidFill>
                  <a:schemeClr val="tx1"/>
                </a:solidFill>
                <a:latin typeface="Comic Sans MS" charset="0"/>
                <a:ea typeface="Times New Roman" charset="0"/>
                <a:cs typeface="Times New Roman" charset="0"/>
              </a:defRPr>
            </a:lvl5pPr>
            <a:lvl6pPr marL="25146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718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290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8862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lnSpc>
                <a:spcPct val="90000"/>
              </a:lnSpc>
              <a:spcBef>
                <a:spcPct val="40000"/>
              </a:spcBef>
              <a:defRPr/>
            </a:pPr>
            <a:r>
              <a:rPr lang="en-US" sz="4000" dirty="0">
                <a:latin typeface="Helvetica" charset="0"/>
              </a:rPr>
              <a:t>			Activities of the Heart 	</a:t>
            </a:r>
          </a:p>
          <a:p>
            <a:pPr eaLnBrk="1" hangingPunct="1">
              <a:lnSpc>
                <a:spcPct val="90000"/>
              </a:lnSpc>
              <a:spcBef>
                <a:spcPct val="40000"/>
              </a:spcBef>
              <a:defRPr/>
            </a:pPr>
            <a:r>
              <a:rPr lang="en-US" sz="3600" dirty="0">
                <a:latin typeface="Helvetica" charset="0"/>
              </a:rPr>
              <a:t>				Will</a:t>
            </a:r>
          </a:p>
          <a:p>
            <a:pPr eaLnBrk="1" hangingPunct="1">
              <a:lnSpc>
                <a:spcPct val="90000"/>
              </a:lnSpc>
              <a:spcBef>
                <a:spcPct val="40000"/>
              </a:spcBef>
              <a:defRPr/>
            </a:pPr>
            <a:r>
              <a:rPr lang="en-US" sz="2800" dirty="0">
                <a:latin typeface="Helvetica" charset="0"/>
              </a:rPr>
              <a:t>					</a:t>
            </a:r>
            <a:r>
              <a:rPr lang="en-US" sz="3200" dirty="0">
                <a:latin typeface="Helvetica" charset="0"/>
              </a:rPr>
              <a:t>Seek God</a:t>
            </a:r>
          </a:p>
          <a:p>
            <a:pPr eaLnBrk="1" hangingPunct="1">
              <a:lnSpc>
                <a:spcPct val="90000"/>
              </a:lnSpc>
              <a:spcBef>
                <a:spcPct val="40000"/>
              </a:spcBef>
              <a:defRPr/>
            </a:pPr>
            <a:r>
              <a:rPr lang="en-US" sz="2800" dirty="0">
                <a:latin typeface="Helvetica" charset="0"/>
              </a:rPr>
              <a:t>					</a:t>
            </a:r>
            <a:r>
              <a:rPr lang="en-US" sz="3200" dirty="0">
                <a:latin typeface="Helvetica" charset="0"/>
              </a:rPr>
              <a:t>Give </a:t>
            </a:r>
            <a:endParaRPr lang="en-US" sz="2800" dirty="0">
              <a:latin typeface="Helvetica" charset="0"/>
            </a:endParaRPr>
          </a:p>
          <a:p>
            <a:pPr eaLnBrk="1" hangingPunct="1">
              <a:lnSpc>
                <a:spcPct val="90000"/>
              </a:lnSpc>
              <a:spcBef>
                <a:spcPct val="40000"/>
              </a:spcBef>
              <a:defRPr/>
            </a:pPr>
            <a:r>
              <a:rPr lang="en-US" sz="2800" dirty="0">
                <a:latin typeface="Helvetica" charset="0"/>
              </a:rPr>
              <a:t>					</a:t>
            </a:r>
            <a:r>
              <a:rPr lang="en-US" sz="3200" dirty="0">
                <a:latin typeface="Helvetica" charset="0"/>
              </a:rPr>
              <a:t>Repent</a:t>
            </a:r>
          </a:p>
          <a:p>
            <a:pPr eaLnBrk="1" hangingPunct="1">
              <a:lnSpc>
                <a:spcPct val="90000"/>
              </a:lnSpc>
              <a:spcBef>
                <a:spcPct val="40000"/>
              </a:spcBef>
              <a:defRPr/>
            </a:pPr>
            <a:r>
              <a:rPr lang="en-US" sz="3200" dirty="0">
                <a:latin typeface="Helvetica" charset="0"/>
              </a:rPr>
              <a:t>					Believe</a:t>
            </a:r>
          </a:p>
          <a:p>
            <a:pPr eaLnBrk="1" hangingPunct="1">
              <a:lnSpc>
                <a:spcPct val="90000"/>
              </a:lnSpc>
              <a:spcBef>
                <a:spcPct val="40000"/>
              </a:spcBef>
              <a:defRPr/>
            </a:pPr>
            <a:r>
              <a:rPr lang="en-US" sz="3200" dirty="0">
                <a:latin typeface="Helvetica" charset="0"/>
              </a:rPr>
              <a:t>					</a:t>
            </a:r>
            <a:endParaRPr lang="en-US" sz="3100" dirty="0">
              <a:latin typeface="Helvetica" charset="0"/>
            </a:endParaRPr>
          </a:p>
        </p:txBody>
      </p:sp>
      <p:pic>
        <p:nvPicPr>
          <p:cNvPr id="24578" name="Picture 7" descr="MCSO02431_0000[1]"/>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934205" y="-1828800"/>
            <a:ext cx="538163" cy="498475"/>
          </a:xfrm>
          <a:noFill/>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val="352489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Box 3"/>
          <p:cNvSpPr txBox="1">
            <a:spLocks noChangeArrowheads="1"/>
          </p:cNvSpPr>
          <p:nvPr/>
        </p:nvSpPr>
        <p:spPr bwMode="auto">
          <a:xfrm>
            <a:off x="0" y="304800"/>
            <a:ext cx="9144000"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eaLnBrk="1" hangingPunct="1"/>
            <a:r>
              <a:rPr lang="en-US" sz="3600" u="sng" dirty="0">
                <a:latin typeface="Helvetica" pitchFamily="2" charset="0"/>
                <a:cs typeface="Arial Rounded MT Bold"/>
              </a:rPr>
              <a:t>What is a Classroom?</a:t>
            </a:r>
          </a:p>
        </p:txBody>
      </p:sp>
      <p:sp>
        <p:nvSpPr>
          <p:cNvPr id="3074" name="TextBox 4"/>
          <p:cNvSpPr txBox="1">
            <a:spLocks noChangeArrowheads="1"/>
          </p:cNvSpPr>
          <p:nvPr/>
        </p:nvSpPr>
        <p:spPr bwMode="auto">
          <a:xfrm>
            <a:off x="0" y="1905000"/>
            <a:ext cx="9144000"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dirty="0"/>
              <a:t>		</a:t>
            </a:r>
            <a:r>
              <a:rPr lang="en-US" sz="3200" dirty="0">
                <a:latin typeface="Helvetica" pitchFamily="2" charset="0"/>
                <a:cs typeface="Arial Rounded MT Bold"/>
              </a:rPr>
              <a:t>A Theological Community</a:t>
            </a:r>
          </a:p>
        </p:txBody>
      </p:sp>
      <p:sp>
        <p:nvSpPr>
          <p:cNvPr id="3075" name="TextBox 5"/>
          <p:cNvSpPr txBox="1">
            <a:spLocks noChangeArrowheads="1"/>
          </p:cNvSpPr>
          <p:nvPr/>
        </p:nvSpPr>
        <p:spPr bwMode="auto">
          <a:xfrm>
            <a:off x="0" y="3175337"/>
            <a:ext cx="9144000"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dirty="0"/>
              <a:t>		</a:t>
            </a:r>
            <a:r>
              <a:rPr lang="en-US" sz="3200" dirty="0">
                <a:latin typeface="Helvetica" pitchFamily="2" charset="0"/>
                <a:cs typeface="Arial Rounded MT Bold"/>
              </a:rPr>
              <a:t>A Sociological Community</a:t>
            </a:r>
          </a:p>
          <a:p>
            <a:pPr eaLnBrk="1" hangingPunct="1"/>
            <a:endParaRPr lang="en-US" dirty="0"/>
          </a:p>
        </p:txBody>
      </p:sp>
      <p:sp>
        <p:nvSpPr>
          <p:cNvPr id="3076" name="TextBox 6"/>
          <p:cNvSpPr txBox="1">
            <a:spLocks noChangeArrowheads="1"/>
          </p:cNvSpPr>
          <p:nvPr/>
        </p:nvSpPr>
        <p:spPr bwMode="auto">
          <a:xfrm>
            <a:off x="0" y="4459069"/>
            <a:ext cx="9144000"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dirty="0"/>
              <a:t>		</a:t>
            </a:r>
            <a:r>
              <a:rPr lang="en-US" sz="3200" dirty="0">
                <a:latin typeface="Helvetica" pitchFamily="2" charset="0"/>
                <a:cs typeface="Arial Rounded MT Bold"/>
              </a:rPr>
              <a:t>A Redemptive Community</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 grpId="0"/>
      <p:bldP spid="3074" grpId="0"/>
      <p:bldP spid="3075" grpId="0"/>
      <p:bldP spid="3076"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304800" y="3227388"/>
            <a:ext cx="8686800" cy="461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r>
              <a:rPr lang="en-US" dirty="0">
                <a:cs typeface="+mn-cs"/>
              </a:rPr>
              <a:t>	</a:t>
            </a:r>
          </a:p>
        </p:txBody>
      </p:sp>
      <p:sp>
        <p:nvSpPr>
          <p:cNvPr id="17410" name="TextBox 1"/>
          <p:cNvSpPr txBox="1">
            <a:spLocks noChangeArrowheads="1"/>
          </p:cNvSpPr>
          <p:nvPr/>
        </p:nvSpPr>
        <p:spPr bwMode="auto">
          <a:xfrm>
            <a:off x="0" y="617538"/>
            <a:ext cx="914400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eaLnBrk="1" hangingPunct="1"/>
            <a:r>
              <a:rPr lang="en-US" sz="3600" u="sng" dirty="0">
                <a:latin typeface="Helvetica" pitchFamily="2" charset="0"/>
                <a:cs typeface="Arial Rounded MT Bold"/>
              </a:rPr>
              <a:t>A Theological Community</a:t>
            </a:r>
            <a:endParaRPr lang="en-US" sz="3600" u="sng" dirty="0">
              <a:latin typeface="Helvetica" pitchFamily="2" charset="0"/>
            </a:endParaRPr>
          </a:p>
        </p:txBody>
      </p:sp>
      <p:sp>
        <p:nvSpPr>
          <p:cNvPr id="17411" name="TextBox 4"/>
          <p:cNvSpPr txBox="1">
            <a:spLocks noChangeArrowheads="1"/>
          </p:cNvSpPr>
          <p:nvPr/>
        </p:nvSpPr>
        <p:spPr bwMode="auto">
          <a:xfrm>
            <a:off x="0" y="1519238"/>
            <a:ext cx="91440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dirty="0"/>
              <a:t>	</a:t>
            </a:r>
            <a:r>
              <a:rPr lang="en-US" sz="3200" dirty="0">
                <a:latin typeface="Helvetica" pitchFamily="2" charset="0"/>
                <a:cs typeface="Arial Rounded MT Bold"/>
              </a:rPr>
              <a:t>A. Students are uniquely designed as 	worshippers. </a:t>
            </a:r>
          </a:p>
        </p:txBody>
      </p:sp>
      <p:sp>
        <p:nvSpPr>
          <p:cNvPr id="17412" name="TextBox 5"/>
          <p:cNvSpPr txBox="1">
            <a:spLocks noChangeArrowheads="1"/>
          </p:cNvSpPr>
          <p:nvPr/>
        </p:nvSpPr>
        <p:spPr bwMode="auto">
          <a:xfrm>
            <a:off x="0" y="2797242"/>
            <a:ext cx="91440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dirty="0"/>
              <a:t>	</a:t>
            </a:r>
            <a:r>
              <a:rPr lang="en-US" sz="3200" dirty="0">
                <a:latin typeface="Helvetica" pitchFamily="2" charset="0"/>
                <a:cs typeface="Arial Rounded MT Bold"/>
              </a:rPr>
              <a:t>B. Students interpret their world.</a:t>
            </a:r>
          </a:p>
        </p:txBody>
      </p:sp>
      <p:sp>
        <p:nvSpPr>
          <p:cNvPr id="17413" name="TextBox 6"/>
          <p:cNvSpPr txBox="1">
            <a:spLocks noChangeArrowheads="1"/>
          </p:cNvSpPr>
          <p:nvPr/>
        </p:nvSpPr>
        <p:spPr bwMode="auto">
          <a:xfrm>
            <a:off x="0" y="3692775"/>
            <a:ext cx="9144000" cy="144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dirty="0"/>
              <a:t>	</a:t>
            </a:r>
            <a:r>
              <a:rPr lang="en-US" sz="3200" dirty="0">
                <a:latin typeface="Helvetica" pitchFamily="2" charset="0"/>
                <a:cs typeface="Arial Rounded MT Bold"/>
              </a:rPr>
              <a:t>C. All problems with living reflect one’s view 	of God.</a:t>
            </a:r>
          </a:p>
          <a:p>
            <a:pPr eaLnBrk="1" hangingPunct="1"/>
            <a:endParaRPr lang="en-US" dirty="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p:bldP spid="17412" grpId="0"/>
      <p:bldP spid="17413"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Box 2"/>
          <p:cNvSpPr txBox="1">
            <a:spLocks noChangeArrowheads="1"/>
          </p:cNvSpPr>
          <p:nvPr/>
        </p:nvSpPr>
        <p:spPr bwMode="auto">
          <a:xfrm>
            <a:off x="11724" y="197852"/>
            <a:ext cx="9144000" cy="64786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eaLnBrk="1" hangingPunct="1">
              <a:spcAft>
                <a:spcPts val="600"/>
              </a:spcAft>
            </a:pPr>
            <a:r>
              <a:rPr lang="en-US" sz="3600" dirty="0">
                <a:latin typeface="Helvetica" pitchFamily="2" charset="0"/>
                <a:cs typeface="Arial Rounded MT Bold"/>
              </a:rPr>
              <a:t>Psalm 145 - the classroom as a </a:t>
            </a:r>
          </a:p>
          <a:p>
            <a:pPr algn="ctr" eaLnBrk="1" hangingPunct="1">
              <a:spcBef>
                <a:spcPts val="600"/>
              </a:spcBef>
              <a:spcAft>
                <a:spcPts val="600"/>
              </a:spcAft>
            </a:pPr>
            <a:r>
              <a:rPr lang="en-US" sz="3600" u="sng" dirty="0">
                <a:latin typeface="Helvetica" pitchFamily="2" charset="0"/>
                <a:cs typeface="Arial Rounded MT Bold"/>
              </a:rPr>
              <a:t>theological learning community</a:t>
            </a:r>
          </a:p>
          <a:p>
            <a:pPr eaLnBrk="1" hangingPunct="1">
              <a:spcBef>
                <a:spcPts val="600"/>
              </a:spcBef>
            </a:pPr>
            <a:r>
              <a:rPr lang="en-US" sz="3200" dirty="0">
                <a:latin typeface="Helvetica" pitchFamily="2" charset="0"/>
                <a:cs typeface="Arial Rounded MT Bold"/>
              </a:rPr>
              <a:t>	Bringing God’s glory to students is 	classroom business.</a:t>
            </a:r>
          </a:p>
          <a:p>
            <a:pPr eaLnBrk="1" hangingPunct="1">
              <a:spcBef>
                <a:spcPts val="600"/>
              </a:spcBef>
            </a:pPr>
            <a:r>
              <a:rPr lang="en-US" sz="3200" dirty="0">
                <a:latin typeface="Helvetica" pitchFamily="2" charset="0"/>
                <a:cs typeface="Arial Rounded MT Bold"/>
              </a:rPr>
              <a:t>	God is supreme in his authority.</a:t>
            </a:r>
          </a:p>
          <a:p>
            <a:pPr eaLnBrk="1" hangingPunct="1">
              <a:spcBef>
                <a:spcPts val="600"/>
              </a:spcBef>
            </a:pPr>
            <a:r>
              <a:rPr lang="en-US" sz="3200" dirty="0">
                <a:latin typeface="Helvetica" pitchFamily="2" charset="0"/>
                <a:cs typeface="Arial Rounded MT Bold"/>
              </a:rPr>
              <a:t>	God is supreme in his changelessness.</a:t>
            </a:r>
          </a:p>
          <a:p>
            <a:pPr eaLnBrk="1" hangingPunct="1">
              <a:spcBef>
                <a:spcPts val="600"/>
              </a:spcBef>
            </a:pPr>
            <a:r>
              <a:rPr lang="en-US" sz="3200" dirty="0">
                <a:latin typeface="Helvetica" pitchFamily="2" charset="0"/>
                <a:cs typeface="Arial Rounded MT Bold"/>
              </a:rPr>
              <a:t>	God is supreme in eternity.</a:t>
            </a:r>
          </a:p>
          <a:p>
            <a:pPr eaLnBrk="1" hangingPunct="1">
              <a:spcBef>
                <a:spcPts val="600"/>
              </a:spcBef>
            </a:pPr>
            <a:r>
              <a:rPr lang="en-US" sz="3200" dirty="0">
                <a:latin typeface="Helvetica" pitchFamily="2" charset="0"/>
                <a:cs typeface="Arial Rounded MT Bold"/>
              </a:rPr>
              <a:t>	God is supreme in his grace.</a:t>
            </a:r>
          </a:p>
          <a:p>
            <a:pPr eaLnBrk="1" hangingPunct="1">
              <a:spcBef>
                <a:spcPts val="600"/>
              </a:spcBef>
            </a:pPr>
            <a:r>
              <a:rPr lang="en-US" sz="3200" dirty="0">
                <a:latin typeface="Helvetica" pitchFamily="2" charset="0"/>
                <a:cs typeface="Arial Rounded MT Bold"/>
              </a:rPr>
              <a:t>	God is supreme in his justice.</a:t>
            </a:r>
          </a:p>
          <a:p>
            <a:pPr eaLnBrk="1" hangingPunct="1">
              <a:spcBef>
                <a:spcPts val="600"/>
              </a:spcBef>
            </a:pPr>
            <a:r>
              <a:rPr lang="en-US" sz="3200" dirty="0">
                <a:latin typeface="Helvetica" pitchFamily="2" charset="0"/>
                <a:cs typeface="Arial Rounded MT Bold"/>
              </a:rPr>
              <a:t>	God is supreme in his knowledge.</a:t>
            </a:r>
          </a:p>
          <a:p>
            <a:pPr eaLnBrk="1" hangingPunct="1">
              <a:spcBef>
                <a:spcPts val="600"/>
              </a:spcBef>
            </a:pPr>
            <a:r>
              <a:rPr lang="en-US" sz="3200" dirty="0">
                <a:latin typeface="Helvetica" pitchFamily="2" charset="0"/>
                <a:cs typeface="Arial Rounded MT Bold"/>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2"/>
          <p:cNvSpPr txBox="1">
            <a:spLocks noChangeArrowheads="1"/>
          </p:cNvSpPr>
          <p:nvPr/>
        </p:nvSpPr>
        <p:spPr bwMode="auto">
          <a:xfrm>
            <a:off x="0" y="964027"/>
            <a:ext cx="9220200" cy="114800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sz="3600" dirty="0">
                <a:latin typeface="Arial Rounded MT Bold"/>
                <a:cs typeface="Arial Rounded MT Bold"/>
              </a:rPr>
              <a:t>	</a:t>
            </a:r>
            <a:r>
              <a:rPr lang="en-US" sz="3200" dirty="0">
                <a:latin typeface="Helvetica" pitchFamily="2" charset="0"/>
                <a:cs typeface="Arial Rounded MT Bold"/>
              </a:rPr>
              <a:t>God is supreme in his love.</a:t>
            </a:r>
          </a:p>
          <a:p>
            <a:pPr eaLnBrk="1" hangingPunct="1"/>
            <a:r>
              <a:rPr lang="en-US" sz="3200" dirty="0">
                <a:latin typeface="Helvetica" pitchFamily="2" charset="0"/>
                <a:cs typeface="Arial Rounded MT Bold"/>
              </a:rPr>
              <a:t>	God is supreme in his patience.</a:t>
            </a:r>
          </a:p>
          <a:p>
            <a:pPr eaLnBrk="1" hangingPunct="1"/>
            <a:r>
              <a:rPr lang="en-US" sz="3200" dirty="0">
                <a:latin typeface="Helvetica" pitchFamily="2" charset="0"/>
                <a:cs typeface="Arial Rounded MT Bold"/>
              </a:rPr>
              <a:t>	God is supreme in his power.</a:t>
            </a:r>
          </a:p>
          <a:p>
            <a:pPr eaLnBrk="1" hangingPunct="1"/>
            <a:r>
              <a:rPr lang="en-US" sz="3200" dirty="0">
                <a:latin typeface="Helvetica" pitchFamily="2" charset="0"/>
                <a:cs typeface="Arial Rounded MT Bold"/>
              </a:rPr>
              <a:t>	</a:t>
            </a:r>
          </a:p>
          <a:p>
            <a:pPr eaLnBrk="1" hangingPunct="1"/>
            <a:r>
              <a:rPr lang="en-US" sz="3200" dirty="0">
                <a:latin typeface="Helvetica" pitchFamily="2" charset="0"/>
                <a:cs typeface="Arial Rounded MT Bold"/>
              </a:rPr>
              <a:t>	Think of Christ…</a:t>
            </a:r>
          </a:p>
          <a:p>
            <a:pPr eaLnBrk="1" hangingPunct="1"/>
            <a:endParaRPr lang="en-US" sz="3200" dirty="0">
              <a:latin typeface="Helvetica" pitchFamily="2" charset="0"/>
              <a:cs typeface="Arial Rounded MT Bold"/>
            </a:endParaRPr>
          </a:p>
          <a:p>
            <a:pPr eaLnBrk="1" hangingPunct="1"/>
            <a:r>
              <a:rPr lang="en-US" sz="3200" dirty="0">
                <a:latin typeface="Helvetica" pitchFamily="2" charset="0"/>
                <a:cs typeface="Arial Rounded MT Bold"/>
              </a:rPr>
              <a:t>	Christ is supreme in his providence.</a:t>
            </a:r>
          </a:p>
          <a:p>
            <a:pPr eaLnBrk="1" hangingPunct="1"/>
            <a:r>
              <a:rPr lang="en-US" sz="3200" dirty="0">
                <a:latin typeface="Helvetica" pitchFamily="2" charset="0"/>
                <a:cs typeface="Arial Rounded MT Bold"/>
              </a:rPr>
              <a:t>	Christ is supreme in his purity.</a:t>
            </a:r>
          </a:p>
          <a:p>
            <a:pPr eaLnBrk="1" hangingPunct="1"/>
            <a:r>
              <a:rPr lang="en-US" sz="3200" dirty="0">
                <a:latin typeface="Helvetica" pitchFamily="2" charset="0"/>
                <a:cs typeface="Arial Rounded MT Bold"/>
              </a:rPr>
              <a:t>	Christ is supreme in his kindness and 	graciousness.</a:t>
            </a:r>
          </a:p>
          <a:p>
            <a:pPr eaLnBrk="1" hangingPunct="1"/>
            <a:r>
              <a:rPr lang="en-US" sz="3200" dirty="0">
                <a:latin typeface="Helvetica" pitchFamily="2" charset="0"/>
                <a:cs typeface="Arial Rounded MT Bold"/>
              </a:rPr>
              <a:t>	Christ is supreme in his obedience</a:t>
            </a:r>
          </a:p>
          <a:p>
            <a:pPr eaLnBrk="1" hangingPunct="1"/>
            <a:r>
              <a:rPr lang="en-US" sz="3200" dirty="0">
                <a:latin typeface="Helvetica" pitchFamily="2" charset="0"/>
                <a:cs typeface="Arial Rounded MT Bold"/>
              </a:rPr>
              <a:t>		</a:t>
            </a:r>
          </a:p>
          <a:p>
            <a:pPr eaLnBrk="1" hangingPunct="1"/>
            <a:endParaRPr lang="en-US" sz="3200" dirty="0">
              <a:latin typeface="Helvetica" pitchFamily="2" charset="0"/>
              <a:cs typeface="Arial Rounded MT Bold"/>
            </a:endParaRPr>
          </a:p>
          <a:p>
            <a:pPr eaLnBrk="1" hangingPunct="1"/>
            <a:endParaRPr lang="en-US" sz="3200" dirty="0">
              <a:latin typeface="Helvetica" pitchFamily="2" charset="0"/>
              <a:cs typeface="Arial Rounded MT Bold"/>
            </a:endParaRPr>
          </a:p>
          <a:p>
            <a:pPr eaLnBrk="1" hangingPunct="1"/>
            <a:endParaRPr lang="en-US" sz="3200" dirty="0">
              <a:latin typeface="Helvetica" pitchFamily="2" charset="0"/>
              <a:cs typeface="Arial Rounded MT Bold"/>
            </a:endParaRPr>
          </a:p>
          <a:p>
            <a:pPr eaLnBrk="1" hangingPunct="1"/>
            <a:endParaRPr lang="en-US" sz="3200" dirty="0">
              <a:latin typeface="Helvetica" pitchFamily="2" charset="0"/>
              <a:cs typeface="Arial Rounded MT Bold"/>
            </a:endParaRPr>
          </a:p>
          <a:p>
            <a:pPr eaLnBrk="1" hangingPunct="1"/>
            <a:endParaRPr lang="en-US" sz="3200" dirty="0">
              <a:latin typeface="Helvetica" pitchFamily="2" charset="0"/>
              <a:cs typeface="Arial Rounded MT Bold"/>
            </a:endParaRPr>
          </a:p>
          <a:p>
            <a:pPr eaLnBrk="1" hangingPunct="1"/>
            <a:endParaRPr lang="en-US" sz="3200" dirty="0">
              <a:latin typeface="Helvetica" pitchFamily="2" charset="0"/>
              <a:cs typeface="Arial Rounded MT Bold"/>
            </a:endParaRPr>
          </a:p>
          <a:p>
            <a:pPr eaLnBrk="1" hangingPunct="1"/>
            <a:endParaRPr lang="en-US" sz="3200" dirty="0">
              <a:latin typeface="Helvetica" pitchFamily="2" charset="0"/>
              <a:cs typeface="Arial Rounded MT Bold"/>
            </a:endParaRPr>
          </a:p>
          <a:p>
            <a:pPr eaLnBrk="1" hangingPunct="1"/>
            <a:r>
              <a:rPr lang="en-US" sz="3200" dirty="0">
                <a:latin typeface="Helvetica" pitchFamily="2" charset="0"/>
                <a:cs typeface="Arial Rounded MT Bold"/>
              </a:rPr>
              <a:t>	</a:t>
            </a:r>
          </a:p>
          <a:p>
            <a:pPr eaLnBrk="1" hangingPunct="1"/>
            <a:r>
              <a:rPr lang="en-US" sz="3200" dirty="0">
                <a:latin typeface="Helvetica" pitchFamily="2" charset="0"/>
                <a:cs typeface="Arial Rounded MT Bold"/>
              </a:rPr>
              <a:t>	</a:t>
            </a:r>
          </a:p>
          <a:p>
            <a:pPr eaLnBrk="1" hangingPunct="1"/>
            <a:r>
              <a:rPr lang="en-US" sz="3200" dirty="0">
                <a:latin typeface="Helvetica" pitchFamily="2" charset="0"/>
                <a:cs typeface="Arial Rounded MT Bold"/>
              </a:rPr>
              <a:t>	</a:t>
            </a:r>
          </a:p>
          <a:p>
            <a:pPr eaLnBrk="1" hangingPunct="1"/>
            <a:r>
              <a:rPr lang="en-US" sz="3200" dirty="0">
                <a:latin typeface="Helvetica" pitchFamily="2" charset="0"/>
                <a:cs typeface="Arial Rounded MT Bold"/>
              </a:rPr>
              <a:t> </a:t>
            </a:r>
            <a:endParaRPr lang="en-US" sz="3600" dirty="0">
              <a:latin typeface="Arial Rounded MT Bold"/>
              <a:cs typeface="Arial Rounded MT Bold"/>
            </a:endParaRPr>
          </a:p>
        </p:txBody>
      </p:sp>
      <p:sp>
        <p:nvSpPr>
          <p:cNvPr id="20487" name="TextBox 6"/>
          <p:cNvSpPr txBox="1">
            <a:spLocks noChangeArrowheads="1"/>
          </p:cNvSpPr>
          <p:nvPr/>
        </p:nvSpPr>
        <p:spPr bwMode="auto">
          <a:xfrm>
            <a:off x="76200" y="5867400"/>
            <a:ext cx="914400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sz="3600" dirty="0">
                <a:latin typeface="Arial Rounded MT Bold"/>
                <a:cs typeface="Arial Rounded MT Bold"/>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88563B-4741-05E1-68B8-F83843469E1C}"/>
              </a:ext>
            </a:extLst>
          </p:cNvPr>
          <p:cNvSpPr txBox="1"/>
          <p:nvPr/>
        </p:nvSpPr>
        <p:spPr>
          <a:xfrm>
            <a:off x="281354" y="246185"/>
            <a:ext cx="8534400" cy="4416594"/>
          </a:xfrm>
          <a:prstGeom prst="rect">
            <a:avLst/>
          </a:prstGeom>
          <a:noFill/>
        </p:spPr>
        <p:txBody>
          <a:bodyPr wrap="square" rtlCol="0">
            <a:spAutoFit/>
          </a:bodyPr>
          <a:lstStyle/>
          <a:p>
            <a:pPr>
              <a:spcAft>
                <a:spcPts val="600"/>
              </a:spcAft>
            </a:pPr>
            <a:r>
              <a:rPr lang="en-US" sz="3200" dirty="0">
                <a:latin typeface="Helvetica" pitchFamily="2" charset="0"/>
              </a:rPr>
              <a:t>	Christ is supreme in his promise-keeping.</a:t>
            </a:r>
          </a:p>
          <a:p>
            <a:pPr>
              <a:spcAft>
                <a:spcPts val="600"/>
              </a:spcAft>
            </a:pPr>
            <a:r>
              <a:rPr lang="en-US" sz="3200" dirty="0">
                <a:latin typeface="Helvetica" pitchFamily="2" charset="0"/>
              </a:rPr>
              <a:t>	Christ is supreme in his wisdom.</a:t>
            </a:r>
          </a:p>
          <a:p>
            <a:pPr>
              <a:spcAft>
                <a:spcPts val="600"/>
              </a:spcAft>
            </a:pPr>
            <a:r>
              <a:rPr lang="en-US" sz="3200" dirty="0">
                <a:latin typeface="Helvetica" pitchFamily="2" charset="0"/>
                <a:cs typeface="Arial Rounded MT Bold"/>
              </a:rPr>
              <a:t>	Christ is supreme in his wrath.</a:t>
            </a:r>
          </a:p>
          <a:p>
            <a:pPr>
              <a:spcAft>
                <a:spcPts val="600"/>
              </a:spcAft>
            </a:pPr>
            <a:r>
              <a:rPr lang="en-US" sz="3200" dirty="0">
                <a:latin typeface="Helvetica" pitchFamily="2" charset="0"/>
                <a:cs typeface="Arial Rounded MT Bold"/>
              </a:rPr>
              <a:t>	Christ is supreme in the joy of fellowship 	in the trinity.</a:t>
            </a:r>
          </a:p>
          <a:p>
            <a:pPr>
              <a:spcAft>
                <a:spcPts val="600"/>
              </a:spcAft>
            </a:pPr>
            <a:endParaRPr lang="en-US" sz="3200" dirty="0">
              <a:latin typeface="Helvetica" pitchFamily="2" charset="0"/>
            </a:endParaRPr>
          </a:p>
          <a:p>
            <a:pPr>
              <a:spcAft>
                <a:spcPts val="600"/>
              </a:spcAft>
            </a:pPr>
            <a:endParaRPr lang="en-US" sz="3200" dirty="0">
              <a:latin typeface="Helvetica" pitchFamily="2" charset="0"/>
            </a:endParaRPr>
          </a:p>
        </p:txBody>
      </p:sp>
    </p:spTree>
    <p:extLst>
      <p:ext uri="{BB962C8B-B14F-4D97-AF65-F5344CB8AC3E}">
        <p14:creationId xmlns:p14="http://schemas.microsoft.com/office/powerpoint/2010/main" val="35309124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0" y="0"/>
            <a:ext cx="914400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eaLnBrk="1" hangingPunct="1"/>
            <a:r>
              <a:rPr lang="en-US" sz="3600" u="sng" dirty="0">
                <a:latin typeface="Helvetica" pitchFamily="2" charset="0"/>
                <a:cs typeface="Arial Rounded MT Bold"/>
              </a:rPr>
              <a:t>Why is this so important?</a:t>
            </a:r>
          </a:p>
        </p:txBody>
      </p:sp>
      <p:sp>
        <p:nvSpPr>
          <p:cNvPr id="4" name="TextBox 3"/>
          <p:cNvSpPr txBox="1">
            <a:spLocks noChangeArrowheads="1"/>
          </p:cNvSpPr>
          <p:nvPr/>
        </p:nvSpPr>
        <p:spPr bwMode="auto">
          <a:xfrm>
            <a:off x="0" y="685800"/>
            <a:ext cx="914400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sz="4000" dirty="0">
                <a:latin typeface="Arial Rounded MT Bold"/>
                <a:cs typeface="Arial Rounded MT Bold"/>
              </a:rPr>
              <a:t>   </a:t>
            </a:r>
            <a:r>
              <a:rPr lang="en-US" sz="3200" dirty="0">
                <a:latin typeface="Helvetica" pitchFamily="2" charset="0"/>
                <a:cs typeface="Arial Rounded MT Bold"/>
              </a:rPr>
              <a:t>1. Students are hardwired for worship.</a:t>
            </a:r>
          </a:p>
        </p:txBody>
      </p:sp>
      <p:sp>
        <p:nvSpPr>
          <p:cNvPr id="5" name="TextBox 4"/>
          <p:cNvSpPr txBox="1">
            <a:spLocks noChangeArrowheads="1"/>
          </p:cNvSpPr>
          <p:nvPr/>
        </p:nvSpPr>
        <p:spPr bwMode="auto">
          <a:xfrm>
            <a:off x="76200" y="1447800"/>
            <a:ext cx="914400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sz="3600" dirty="0">
                <a:latin typeface="Arial Rounded MT Bold"/>
                <a:cs typeface="Arial Rounded MT Bold"/>
              </a:rPr>
              <a:t>  </a:t>
            </a:r>
            <a:r>
              <a:rPr lang="en-US" sz="3200" dirty="0">
                <a:latin typeface="Arial Rounded MT Bold"/>
                <a:cs typeface="Arial Rounded MT Bold"/>
              </a:rPr>
              <a:t> </a:t>
            </a:r>
            <a:r>
              <a:rPr lang="en-US" sz="3200" dirty="0">
                <a:latin typeface="Helvetica" pitchFamily="2" charset="0"/>
                <a:cs typeface="Arial Rounded MT Bold"/>
              </a:rPr>
              <a:t>2. They are interpreters of their world. </a:t>
            </a:r>
          </a:p>
        </p:txBody>
      </p:sp>
      <p:sp>
        <p:nvSpPr>
          <p:cNvPr id="6" name="TextBox 5"/>
          <p:cNvSpPr txBox="1">
            <a:spLocks noChangeArrowheads="1"/>
          </p:cNvSpPr>
          <p:nvPr/>
        </p:nvSpPr>
        <p:spPr bwMode="auto">
          <a:xfrm>
            <a:off x="76200" y="2209800"/>
            <a:ext cx="9144000" cy="11387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sz="3600" dirty="0">
                <a:latin typeface="Arial Rounded MT Bold"/>
                <a:cs typeface="Arial Rounded MT Bold"/>
              </a:rPr>
              <a:t>   </a:t>
            </a:r>
            <a:r>
              <a:rPr lang="en-US" sz="3200" dirty="0">
                <a:latin typeface="Helvetica" pitchFamily="2" charset="0"/>
                <a:cs typeface="Arial Rounded MT Bold"/>
              </a:rPr>
              <a:t>3. Their interpretation tells them how to 	respond.</a:t>
            </a:r>
          </a:p>
        </p:txBody>
      </p:sp>
      <p:sp>
        <p:nvSpPr>
          <p:cNvPr id="7" name="TextBox 6"/>
          <p:cNvSpPr txBox="1">
            <a:spLocks noChangeArrowheads="1"/>
          </p:cNvSpPr>
          <p:nvPr/>
        </p:nvSpPr>
        <p:spPr bwMode="auto">
          <a:xfrm>
            <a:off x="0" y="3352800"/>
            <a:ext cx="914400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sz="4000" dirty="0">
                <a:latin typeface="Arial Rounded MT Bold"/>
                <a:cs typeface="Arial Rounded MT Bold"/>
              </a:rPr>
              <a:t>   </a:t>
            </a:r>
            <a:r>
              <a:rPr lang="en-US" sz="3200" dirty="0">
                <a:latin typeface="Helvetica" pitchFamily="2" charset="0"/>
                <a:cs typeface="Arial Rounded MT Bold"/>
              </a:rPr>
              <a:t>4. The primary truth of interpretation is God. </a:t>
            </a:r>
          </a:p>
        </p:txBody>
      </p:sp>
      <p:sp>
        <p:nvSpPr>
          <p:cNvPr id="8" name="TextBox 7"/>
          <p:cNvSpPr txBox="1">
            <a:spLocks noChangeArrowheads="1"/>
          </p:cNvSpPr>
          <p:nvPr/>
        </p:nvSpPr>
        <p:spPr bwMode="auto">
          <a:xfrm>
            <a:off x="76200" y="4179279"/>
            <a:ext cx="9144000"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sz="4000" dirty="0">
                <a:latin typeface="Arial Rounded MT Bold"/>
                <a:cs typeface="Arial Rounded MT Bold"/>
              </a:rPr>
              <a:t>  </a:t>
            </a:r>
            <a:r>
              <a:rPr lang="en-US" sz="3400" dirty="0">
                <a:latin typeface="Arial Rounded MT Bold"/>
                <a:cs typeface="Arial Rounded MT Bold"/>
              </a:rPr>
              <a:t> </a:t>
            </a:r>
            <a:r>
              <a:rPr lang="en-US" sz="3200" dirty="0">
                <a:latin typeface="Helvetica" pitchFamily="2" charset="0"/>
                <a:cs typeface="Arial Rounded MT Bold"/>
              </a:rPr>
              <a:t>5. Your students tell other students what to 	worship.</a:t>
            </a:r>
          </a:p>
        </p:txBody>
      </p:sp>
      <p:sp>
        <p:nvSpPr>
          <p:cNvPr id="12" name="TextBox 11"/>
          <p:cNvSpPr txBox="1">
            <a:spLocks noChangeArrowheads="1"/>
          </p:cNvSpPr>
          <p:nvPr/>
        </p:nvSpPr>
        <p:spPr bwMode="auto">
          <a:xfrm>
            <a:off x="152400" y="5474678"/>
            <a:ext cx="9144000" cy="584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eaLnBrk="1" hangingPunct="1"/>
            <a:r>
              <a:rPr lang="en-US" sz="3200" dirty="0">
                <a:latin typeface="Arial Rounded MT Bold"/>
                <a:cs typeface="Arial Rounded MT Bold"/>
              </a:rPr>
              <a:t>  </a:t>
            </a:r>
            <a:r>
              <a:rPr lang="en-US" sz="3200" dirty="0">
                <a:latin typeface="Helvetica" pitchFamily="2" charset="0"/>
                <a:cs typeface="Arial Rounded MT Bold"/>
              </a:rPr>
              <a:t> 6. You must be dazzled to dazzle them.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1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152400" y="152400"/>
            <a:ext cx="8763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endParaRPr lang="en-US">
              <a:latin typeface="Arial Rounded MT Bold"/>
              <a:cs typeface="Arial Rounded MT Bold"/>
            </a:endParaRPr>
          </a:p>
        </p:txBody>
      </p:sp>
      <p:sp>
        <p:nvSpPr>
          <p:cNvPr id="49155" name="Text Box 3"/>
          <p:cNvSpPr txBox="1">
            <a:spLocks noChangeArrowheads="1"/>
          </p:cNvSpPr>
          <p:nvPr/>
        </p:nvSpPr>
        <p:spPr bwMode="auto">
          <a:xfrm>
            <a:off x="-990600" y="-76200"/>
            <a:ext cx="10744200"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lgn="ctr">
              <a:defRPr/>
            </a:pPr>
            <a:r>
              <a:rPr lang="en-US" sz="3600" dirty="0">
                <a:latin typeface="Helvetica" pitchFamily="2" charset="0"/>
                <a:cs typeface="Arial Rounded MT Bold"/>
              </a:rPr>
              <a:t>A Sociological Community</a:t>
            </a:r>
          </a:p>
          <a:p>
            <a:pPr algn="ctr">
              <a:defRPr/>
            </a:pPr>
            <a:r>
              <a:rPr lang="en-US" sz="3600" i="1" u="sng" dirty="0">
                <a:latin typeface="Helvetica" pitchFamily="2" charset="0"/>
                <a:cs typeface="Arial Rounded MT Bold"/>
              </a:rPr>
              <a:t>Students are social beings</a:t>
            </a:r>
            <a:r>
              <a:rPr lang="en-US" sz="3600" b="1" u="sng" dirty="0">
                <a:latin typeface="Helvetica" pitchFamily="2" charset="0"/>
                <a:cs typeface="Arial Rounded MT Bold"/>
              </a:rPr>
              <a:t>  </a:t>
            </a:r>
            <a:r>
              <a:rPr lang="en-US" sz="3600" u="sng" dirty="0">
                <a:latin typeface="Helvetica" pitchFamily="2" charset="0"/>
                <a:cs typeface="Arial Rounded MT Bold"/>
              </a:rPr>
              <a:t>  </a:t>
            </a:r>
          </a:p>
        </p:txBody>
      </p:sp>
      <p:sp>
        <p:nvSpPr>
          <p:cNvPr id="2" name="TextBox 1"/>
          <p:cNvSpPr txBox="1">
            <a:spLocks noChangeArrowheads="1"/>
          </p:cNvSpPr>
          <p:nvPr/>
        </p:nvSpPr>
        <p:spPr bwMode="auto">
          <a:xfrm>
            <a:off x="0" y="1066800"/>
            <a:ext cx="91440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omic Sans MS" charset="0"/>
                <a:ea typeface="ＭＳ Ｐゴシック" charset="0"/>
                <a:cs typeface="ＭＳ Ｐゴシック" charset="0"/>
              </a:defRPr>
            </a:lvl1pPr>
            <a:lvl2pPr marL="742950" indent="-285750" eaLnBrk="0" hangingPunct="0">
              <a:defRPr sz="2400">
                <a:solidFill>
                  <a:schemeClr val="tx1"/>
                </a:solidFill>
                <a:latin typeface="Comic Sans MS" charset="0"/>
                <a:ea typeface="ＭＳ Ｐゴシック" charset="0"/>
              </a:defRPr>
            </a:lvl2pPr>
            <a:lvl3pPr marL="1143000" indent="-228600" eaLnBrk="0" hangingPunct="0">
              <a:defRPr sz="2400">
                <a:solidFill>
                  <a:schemeClr val="tx1"/>
                </a:solidFill>
                <a:latin typeface="Comic Sans MS" charset="0"/>
                <a:ea typeface="ＭＳ Ｐゴシック" charset="0"/>
              </a:defRPr>
            </a:lvl3pPr>
            <a:lvl4pPr marL="1600200" indent="-228600" eaLnBrk="0" hangingPunct="0">
              <a:defRPr sz="2400">
                <a:solidFill>
                  <a:schemeClr val="tx1"/>
                </a:solidFill>
                <a:latin typeface="Comic Sans MS" charset="0"/>
                <a:ea typeface="ＭＳ Ｐゴシック" charset="0"/>
              </a:defRPr>
            </a:lvl4pPr>
            <a:lvl5pPr marL="2057400" indent="-228600" eaLnBrk="0" hangingPunct="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eaLnBrk="1" hangingPunct="1"/>
            <a:r>
              <a:rPr lang="en-US" sz="3200" dirty="0">
                <a:latin typeface="Helvetica" pitchFamily="2" charset="0"/>
                <a:cs typeface="Arial Rounded MT Bold"/>
              </a:rPr>
              <a:t>Understanding social conflict biblically</a:t>
            </a:r>
          </a:p>
        </p:txBody>
      </p:sp>
      <p:sp>
        <p:nvSpPr>
          <p:cNvPr id="4" name="Rectangle 3"/>
          <p:cNvSpPr>
            <a:spLocks noChangeArrowheads="1"/>
          </p:cNvSpPr>
          <p:nvPr/>
        </p:nvSpPr>
        <p:spPr bwMode="auto">
          <a:xfrm>
            <a:off x="0" y="1752600"/>
            <a:ext cx="9144000" cy="6155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3400" dirty="0">
                <a:latin typeface="Arial Rounded MT Bold"/>
                <a:cs typeface="Arial Rounded MT Bold"/>
              </a:rPr>
              <a:t>  </a:t>
            </a:r>
            <a:r>
              <a:rPr lang="en-US" sz="3200" dirty="0">
                <a:latin typeface="Helvetica" pitchFamily="2" charset="0"/>
                <a:cs typeface="Arial Rounded MT Bold"/>
              </a:rPr>
              <a:t>1. Fights and quarrels come from inside. </a:t>
            </a:r>
          </a:p>
        </p:txBody>
      </p:sp>
      <p:sp>
        <p:nvSpPr>
          <p:cNvPr id="5" name="Rectangle 4"/>
          <p:cNvSpPr>
            <a:spLocks noChangeArrowheads="1"/>
          </p:cNvSpPr>
          <p:nvPr/>
        </p:nvSpPr>
        <p:spPr bwMode="auto">
          <a:xfrm>
            <a:off x="0" y="2438400"/>
            <a:ext cx="9144000" cy="6155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3400" dirty="0">
                <a:latin typeface="Arial Rounded MT Bold"/>
                <a:cs typeface="Arial Rounded MT Bold"/>
              </a:rPr>
              <a:t>  </a:t>
            </a:r>
            <a:r>
              <a:rPr lang="en-US" sz="3200" dirty="0">
                <a:latin typeface="Helvetica" pitchFamily="2" charset="0"/>
                <a:cs typeface="Arial Rounded MT Bold"/>
              </a:rPr>
              <a:t>2. Desires battle within the heart. </a:t>
            </a:r>
          </a:p>
        </p:txBody>
      </p:sp>
      <p:sp>
        <p:nvSpPr>
          <p:cNvPr id="6" name="Rectangle 5"/>
          <p:cNvSpPr>
            <a:spLocks noChangeArrowheads="1"/>
          </p:cNvSpPr>
          <p:nvPr/>
        </p:nvSpPr>
        <p:spPr bwMode="auto">
          <a:xfrm>
            <a:off x="8467" y="3124200"/>
            <a:ext cx="91440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dirty="0">
                <a:latin typeface="Arial Rounded MT Bold"/>
                <a:cs typeface="Arial Rounded MT Bold"/>
              </a:rPr>
              <a:t>    </a:t>
            </a:r>
            <a:r>
              <a:rPr lang="en-US" sz="3200" dirty="0">
                <a:latin typeface="Helvetica" pitchFamily="2" charset="0"/>
                <a:cs typeface="Arial Rounded MT Bold"/>
              </a:rPr>
              <a:t>3. If my heart is ruled by desire only two ways    	I can respond to you.</a:t>
            </a:r>
          </a:p>
        </p:txBody>
      </p:sp>
      <p:sp>
        <p:nvSpPr>
          <p:cNvPr id="7" name="Rectangle 6"/>
          <p:cNvSpPr>
            <a:spLocks noChangeArrowheads="1"/>
          </p:cNvSpPr>
          <p:nvPr/>
        </p:nvSpPr>
        <p:spPr bwMode="auto">
          <a:xfrm>
            <a:off x="691659" y="4267200"/>
            <a:ext cx="91440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57200" indent="-457200">
              <a:buAutoNum type="alphaLcPeriod"/>
            </a:pPr>
            <a:r>
              <a:rPr lang="en-US" sz="3200" dirty="0">
                <a:latin typeface="Helvetica" pitchFamily="2" charset="0"/>
                <a:cs typeface="Arial Rounded MT Bold"/>
              </a:rPr>
              <a:t>If you are helping me, I like you.  </a:t>
            </a:r>
          </a:p>
          <a:p>
            <a:r>
              <a:rPr lang="en-US" sz="3200" dirty="0">
                <a:latin typeface="Helvetica" pitchFamily="2" charset="0"/>
                <a:cs typeface="Arial Rounded MT Bold"/>
              </a:rPr>
              <a:t>b. If you are hindering me, I don</a:t>
            </a:r>
            <a:r>
              <a:rPr lang="ja-JP" altLang="en-US" sz="3200" dirty="0">
                <a:latin typeface="Helvetica" pitchFamily="2" charset="0"/>
                <a:cs typeface="Arial Rounded MT Bold"/>
              </a:rPr>
              <a:t>’</a:t>
            </a:r>
            <a:r>
              <a:rPr lang="en-US" altLang="ja-JP" sz="3200" dirty="0">
                <a:latin typeface="Helvetica" pitchFamily="2" charset="0"/>
                <a:cs typeface="Arial Rounded MT Bold"/>
              </a:rPr>
              <a:t>t like you.  	</a:t>
            </a:r>
            <a:endParaRPr lang="en-US" sz="3200" dirty="0">
              <a:latin typeface="Helvetica" pitchFamily="2" charset="0"/>
              <a:cs typeface="Arial Rounded MT Bold"/>
            </a:endParaRPr>
          </a:p>
        </p:txBody>
      </p:sp>
      <p:sp>
        <p:nvSpPr>
          <p:cNvPr id="8" name="Rectangle 7"/>
          <p:cNvSpPr>
            <a:spLocks noChangeArrowheads="1"/>
          </p:cNvSpPr>
          <p:nvPr/>
        </p:nvSpPr>
        <p:spPr bwMode="auto">
          <a:xfrm>
            <a:off x="-16933" y="5410200"/>
            <a:ext cx="9144000" cy="14927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dirty="0">
                <a:latin typeface="Arial Rounded MT Bold"/>
                <a:cs typeface="Arial Rounded MT Bold"/>
              </a:rPr>
              <a:t>   </a:t>
            </a:r>
            <a:r>
              <a:rPr lang="en-US" sz="3200" dirty="0">
                <a:latin typeface="Helvetica" pitchFamily="2" charset="0"/>
                <a:cs typeface="Arial Rounded MT Bold"/>
              </a:rPr>
              <a:t>4. My problem is a desire has taken control and 	is ruling me.  </a:t>
            </a:r>
          </a:p>
          <a:p>
            <a:pPr>
              <a:spcBef>
                <a:spcPct val="50000"/>
              </a:spcBef>
            </a:pPr>
            <a:endParaRPr lang="en-US" dirty="0">
              <a:latin typeface="Arial Rounded MT Bold"/>
              <a:cs typeface="Arial Rounded MT Bold"/>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p:bldP spid="2" grpId="0"/>
      <p:bldP spid="4" grpId="0"/>
      <p:bldP spid="5" grpId="0"/>
      <p:bldP spid="6" grpId="0"/>
      <p:bldP spid="7"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0" y="0"/>
            <a:ext cx="9144000" cy="12618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lgn="ctr">
              <a:defRPr/>
            </a:pPr>
            <a:r>
              <a:rPr lang="en-US" sz="4000" dirty="0">
                <a:latin typeface="Arial Rounded MT Bold"/>
                <a:cs typeface="Arial Rounded MT Bold"/>
              </a:rPr>
              <a:t> </a:t>
            </a:r>
            <a:r>
              <a:rPr lang="en-US" sz="3600" dirty="0">
                <a:latin typeface="Helvetica" pitchFamily="2" charset="0"/>
                <a:cs typeface="Arial Rounded MT Bold"/>
              </a:rPr>
              <a:t>A Redemptive Community  </a:t>
            </a:r>
          </a:p>
          <a:p>
            <a:pPr algn="ctr">
              <a:defRPr/>
            </a:pPr>
            <a:r>
              <a:rPr lang="en-US" sz="3600" i="1" u="sng" dirty="0">
                <a:latin typeface="Helvetica" pitchFamily="2" charset="0"/>
                <a:cs typeface="Arial Rounded MT Bold"/>
              </a:rPr>
              <a:t>Students as sinners</a:t>
            </a:r>
            <a:r>
              <a:rPr lang="en-US" sz="3600" b="1" dirty="0">
                <a:latin typeface="Helvetica" pitchFamily="2" charset="0"/>
                <a:cs typeface="Arial Rounded MT Bold"/>
              </a:rPr>
              <a:t> </a:t>
            </a:r>
          </a:p>
        </p:txBody>
      </p:sp>
      <p:sp>
        <p:nvSpPr>
          <p:cNvPr id="3" name="TextBox 2"/>
          <p:cNvSpPr txBox="1"/>
          <p:nvPr/>
        </p:nvSpPr>
        <p:spPr>
          <a:xfrm>
            <a:off x="381000" y="1371600"/>
            <a:ext cx="8305800" cy="1661993"/>
          </a:xfrm>
          <a:prstGeom prst="rect">
            <a:avLst/>
          </a:prstGeom>
          <a:noFill/>
        </p:spPr>
        <p:txBody>
          <a:bodyPr wrap="square" rtlCol="0">
            <a:spAutoFit/>
          </a:bodyPr>
          <a:lstStyle/>
          <a:p>
            <a:pPr marL="457200" indent="-457200">
              <a:buFont typeface="Arial"/>
              <a:buChar char="•"/>
            </a:pPr>
            <a:r>
              <a:rPr lang="en-US" sz="3400" dirty="0">
                <a:latin typeface="Helvetica" pitchFamily="2" charset="0"/>
                <a:cs typeface="Arial Rounded MT Bold"/>
              </a:rPr>
              <a:t>We lose the benefit of the fights and quarrels if we solve the problems without reference to the gospel.</a:t>
            </a:r>
          </a:p>
        </p:txBody>
      </p:sp>
      <p:sp>
        <p:nvSpPr>
          <p:cNvPr id="4" name="TextBox 3"/>
          <p:cNvSpPr txBox="1"/>
          <p:nvPr/>
        </p:nvSpPr>
        <p:spPr>
          <a:xfrm>
            <a:off x="304800" y="3124200"/>
            <a:ext cx="8382000" cy="1661993"/>
          </a:xfrm>
          <a:prstGeom prst="rect">
            <a:avLst/>
          </a:prstGeom>
          <a:noFill/>
        </p:spPr>
        <p:txBody>
          <a:bodyPr wrap="square" rtlCol="0">
            <a:spAutoFit/>
          </a:bodyPr>
          <a:lstStyle/>
          <a:p>
            <a:pPr marL="457200" indent="-457200">
              <a:buFont typeface="Arial"/>
              <a:buChar char="•"/>
            </a:pPr>
            <a:r>
              <a:rPr lang="en-US" sz="3400" dirty="0">
                <a:latin typeface="Helvetica" pitchFamily="2" charset="0"/>
                <a:cs typeface="Arial Rounded MT Bold"/>
              </a:rPr>
              <a:t>All these conflicts are a wonderful context for showing students how profoundly they need Christ. </a:t>
            </a:r>
          </a:p>
        </p:txBody>
      </p:sp>
      <p:sp>
        <p:nvSpPr>
          <p:cNvPr id="5" name="TextBox 4"/>
          <p:cNvSpPr txBox="1"/>
          <p:nvPr/>
        </p:nvSpPr>
        <p:spPr>
          <a:xfrm>
            <a:off x="228600" y="4876800"/>
            <a:ext cx="8458200" cy="1661993"/>
          </a:xfrm>
          <a:prstGeom prst="rect">
            <a:avLst/>
          </a:prstGeom>
          <a:noFill/>
        </p:spPr>
        <p:txBody>
          <a:bodyPr wrap="square" rtlCol="0">
            <a:spAutoFit/>
          </a:bodyPr>
          <a:lstStyle/>
          <a:p>
            <a:pPr marL="457200" indent="-457200">
              <a:buFont typeface="Arial"/>
              <a:buChar char="•"/>
            </a:pPr>
            <a:r>
              <a:rPr lang="en-US" sz="3400" dirty="0">
                <a:latin typeface="Helvetica" pitchFamily="2" charset="0"/>
                <a:cs typeface="Arial Rounded MT Bold"/>
              </a:rPr>
              <a:t>The wonderful thing about dealing with heart issues is that we are in solidarity with our students.</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3" grpId="0"/>
      <p:bldP spid="4" grpId="0"/>
      <p:bldP spid="5"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0" y="200561"/>
            <a:ext cx="914400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lgn="ctr">
              <a:defRPr/>
            </a:pPr>
            <a:r>
              <a:rPr lang="en-US" sz="3600" u="sng" dirty="0">
                <a:latin typeface="Helvetica" pitchFamily="2" charset="0"/>
                <a:cs typeface="Arial Rounded MT Bold"/>
              </a:rPr>
              <a:t>Responding in Light of Redemption </a:t>
            </a:r>
          </a:p>
        </p:txBody>
      </p:sp>
      <p:sp>
        <p:nvSpPr>
          <p:cNvPr id="2" name="TextBox 1"/>
          <p:cNvSpPr txBox="1"/>
          <p:nvPr/>
        </p:nvSpPr>
        <p:spPr>
          <a:xfrm>
            <a:off x="0" y="1219200"/>
            <a:ext cx="9144000" cy="1692771"/>
          </a:xfrm>
          <a:prstGeom prst="rect">
            <a:avLst/>
          </a:prstGeom>
          <a:noFill/>
        </p:spPr>
        <p:txBody>
          <a:bodyPr wrap="square" rtlCol="0">
            <a:spAutoFit/>
          </a:bodyPr>
          <a:lstStyle/>
          <a:p>
            <a:pPr>
              <a:defRPr/>
            </a:pPr>
            <a:r>
              <a:rPr lang="en-US" sz="4000" dirty="0">
                <a:latin typeface="Arial Rounded MT Bold"/>
                <a:cs typeface="Arial Rounded MT Bold"/>
              </a:rPr>
              <a:t> </a:t>
            </a:r>
            <a:r>
              <a:rPr lang="en-US" sz="3600" dirty="0">
                <a:latin typeface="Helvetica" pitchFamily="2" charset="0"/>
                <a:cs typeface="Arial Rounded MT Bold"/>
              </a:rPr>
              <a:t>1.</a:t>
            </a:r>
            <a:r>
              <a:rPr lang="en-US" sz="3600" dirty="0">
                <a:latin typeface="Arial Rounded MT Bold"/>
                <a:cs typeface="Arial Rounded MT Bold"/>
              </a:rPr>
              <a:t> </a:t>
            </a:r>
            <a:r>
              <a:rPr lang="en-US" sz="3200" dirty="0">
                <a:latin typeface="Helvetica" pitchFamily="2" charset="0"/>
                <a:cs typeface="Arial Rounded MT Bold"/>
              </a:rPr>
              <a:t>The classroom is a redemptive                	community in which people are sinning and 	being sinned against.  </a:t>
            </a:r>
          </a:p>
        </p:txBody>
      </p:sp>
      <p:sp>
        <p:nvSpPr>
          <p:cNvPr id="3" name="TextBox 2"/>
          <p:cNvSpPr txBox="1"/>
          <p:nvPr/>
        </p:nvSpPr>
        <p:spPr>
          <a:xfrm>
            <a:off x="0" y="3239869"/>
            <a:ext cx="9144000" cy="615553"/>
          </a:xfrm>
          <a:prstGeom prst="rect">
            <a:avLst/>
          </a:prstGeom>
          <a:noFill/>
        </p:spPr>
        <p:txBody>
          <a:bodyPr wrap="square" rtlCol="0">
            <a:spAutoFit/>
          </a:bodyPr>
          <a:lstStyle/>
          <a:p>
            <a:pPr>
              <a:defRPr/>
            </a:pPr>
            <a:r>
              <a:rPr lang="en-US" sz="3400" dirty="0">
                <a:latin typeface="Arial Rounded MT Bold"/>
                <a:cs typeface="Arial Rounded MT Bold"/>
              </a:rPr>
              <a:t> </a:t>
            </a:r>
            <a:r>
              <a:rPr lang="en-US" sz="3200" dirty="0">
                <a:latin typeface="Helvetica" pitchFamily="2" charset="0"/>
                <a:cs typeface="Arial Rounded MT Bold"/>
              </a:rPr>
              <a:t>2. It is a class where there is grace. 	</a:t>
            </a:r>
          </a:p>
        </p:txBody>
      </p:sp>
      <p:sp>
        <p:nvSpPr>
          <p:cNvPr id="4" name="TextBox 3"/>
          <p:cNvSpPr txBox="1"/>
          <p:nvPr/>
        </p:nvSpPr>
        <p:spPr>
          <a:xfrm>
            <a:off x="-25400" y="4114800"/>
            <a:ext cx="9144000" cy="1631216"/>
          </a:xfrm>
          <a:prstGeom prst="rect">
            <a:avLst/>
          </a:prstGeom>
          <a:noFill/>
        </p:spPr>
        <p:txBody>
          <a:bodyPr wrap="square" rtlCol="0">
            <a:spAutoFit/>
          </a:bodyPr>
          <a:lstStyle/>
          <a:p>
            <a:r>
              <a:rPr lang="en-US" sz="3600" dirty="0">
                <a:latin typeface="Arial Rounded MT Bold"/>
                <a:cs typeface="Arial Rounded MT Bold"/>
              </a:rPr>
              <a:t> </a:t>
            </a:r>
            <a:r>
              <a:rPr lang="en-US" sz="3200" dirty="0">
                <a:latin typeface="Helvetica" pitchFamily="2" charset="0"/>
                <a:cs typeface="Arial Rounded MT Bold"/>
              </a:rPr>
              <a:t>3. It is  a redemptive community where 	forgiveness and transformation are 	understood</a:t>
            </a:r>
            <a:r>
              <a:rPr lang="en-US" sz="3200" dirty="0">
                <a:latin typeface="Arial Rounded MT Bold"/>
                <a:cs typeface="Arial Rounded MT Bold"/>
              </a:rPr>
              <a:t>. </a:t>
            </a:r>
          </a:p>
        </p:txBody>
      </p:sp>
      <p:sp>
        <p:nvSpPr>
          <p:cNvPr id="5" name="TextBox 4"/>
          <p:cNvSpPr txBox="1"/>
          <p:nvPr/>
        </p:nvSpPr>
        <p:spPr>
          <a:xfrm>
            <a:off x="0" y="4527977"/>
            <a:ext cx="9144000" cy="643533"/>
          </a:xfrm>
          <a:prstGeom prst="rect">
            <a:avLst/>
          </a:prstGeom>
          <a:noFill/>
        </p:spPr>
        <p:txBody>
          <a:bodyPr wrap="square" rtlCol="0">
            <a:spAutoFit/>
          </a:bodyPr>
          <a:lstStyle/>
          <a:p>
            <a:r>
              <a:rPr lang="en-US" sz="4000" dirty="0">
                <a:latin typeface="Arial Rounded MT Bold"/>
                <a:cs typeface="Arial Rounded MT Bold"/>
              </a:rPr>
              <a:t> </a:t>
            </a:r>
          </a:p>
        </p:txBody>
      </p:sp>
    </p:spTree>
    <p:extLst>
      <p:ext uri="{BB962C8B-B14F-4D97-AF65-F5344CB8AC3E}">
        <p14:creationId xmlns:p14="http://schemas.microsoft.com/office/powerpoint/2010/main" val="1513883901"/>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2" grpId="0"/>
      <p:bldP spid="3" grpId="0"/>
      <p:bldP spid="4" grpId="0"/>
      <p:bldP spid="5"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57400"/>
            <a:ext cx="9144000" cy="1138773"/>
          </a:xfrm>
          <a:prstGeom prst="rect">
            <a:avLst/>
          </a:prstGeom>
        </p:spPr>
        <p:txBody>
          <a:bodyPr wrap="square">
            <a:spAutoFit/>
          </a:bodyPr>
          <a:lstStyle/>
          <a:p>
            <a:r>
              <a:rPr lang="en-US" sz="3600" dirty="0">
                <a:latin typeface="Arial Rounded MT Bold"/>
                <a:cs typeface="Arial Rounded MT Bold"/>
              </a:rPr>
              <a:t>  </a:t>
            </a:r>
            <a:r>
              <a:rPr lang="en-US" sz="3200" dirty="0">
                <a:latin typeface="Helvetica" pitchFamily="2" charset="0"/>
                <a:cs typeface="Arial Rounded MT Bold"/>
              </a:rPr>
              <a:t>5. Understanding grace and forgiveness 	encourages godly living.	</a:t>
            </a:r>
          </a:p>
        </p:txBody>
      </p:sp>
      <p:sp>
        <p:nvSpPr>
          <p:cNvPr id="5" name="TextBox 4"/>
          <p:cNvSpPr txBox="1"/>
          <p:nvPr/>
        </p:nvSpPr>
        <p:spPr>
          <a:xfrm>
            <a:off x="0" y="762000"/>
            <a:ext cx="9144000" cy="1415772"/>
          </a:xfrm>
          <a:prstGeom prst="rect">
            <a:avLst/>
          </a:prstGeom>
          <a:noFill/>
        </p:spPr>
        <p:txBody>
          <a:bodyPr wrap="square" rtlCol="0">
            <a:spAutoFit/>
          </a:bodyPr>
          <a:lstStyle/>
          <a:p>
            <a:r>
              <a:rPr lang="en-US" sz="3600" dirty="0">
                <a:latin typeface="Arial Rounded MT Bold"/>
                <a:cs typeface="Arial Rounded MT Bold"/>
              </a:rPr>
              <a:t>  </a:t>
            </a:r>
            <a:r>
              <a:rPr lang="en-US" sz="3200" dirty="0">
                <a:latin typeface="Helvetica" pitchFamily="2" charset="0"/>
                <a:cs typeface="Arial Rounded MT Bold"/>
              </a:rPr>
              <a:t>4. It must be a redemptive community of 	forgiving and forgiveness.</a:t>
            </a:r>
          </a:p>
          <a:p>
            <a:endParaRPr lang="en-US" dirty="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219200" y="304801"/>
            <a:ext cx="6553200" cy="21236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defRPr/>
            </a:pPr>
            <a:r>
              <a:rPr lang="en-US" sz="3600" dirty="0">
                <a:latin typeface="Helvetica" pitchFamily="2" charset="0"/>
              </a:rPr>
              <a:t>Implications for </a:t>
            </a:r>
          </a:p>
          <a:p>
            <a:pPr algn="ctr" eaLnBrk="1" hangingPunct="1">
              <a:defRPr/>
            </a:pPr>
            <a:r>
              <a:rPr lang="en-US" sz="3600" dirty="0">
                <a:latin typeface="Helvetica" pitchFamily="2" charset="0"/>
              </a:rPr>
              <a:t>Understanding Behavior</a:t>
            </a:r>
          </a:p>
          <a:p>
            <a:pPr eaLnBrk="1" hangingPunct="1">
              <a:spcBef>
                <a:spcPct val="50000"/>
              </a:spcBef>
              <a:defRPr/>
            </a:pPr>
            <a:endParaRPr lang="en-US" sz="4000" dirty="0">
              <a:latin typeface="+mn-lt"/>
              <a:ea typeface="+mn-ea"/>
            </a:endParaRPr>
          </a:p>
        </p:txBody>
      </p:sp>
      <p:sp>
        <p:nvSpPr>
          <p:cNvPr id="31748" name="Text Box 4"/>
          <p:cNvSpPr txBox="1">
            <a:spLocks noChangeArrowheads="1"/>
          </p:cNvSpPr>
          <p:nvPr/>
        </p:nvSpPr>
        <p:spPr bwMode="auto">
          <a:xfrm>
            <a:off x="838200" y="2057400"/>
            <a:ext cx="7620000" cy="357020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4400">
                <a:solidFill>
                  <a:schemeClr val="tx1"/>
                </a:solidFill>
                <a:latin typeface="Comic Sans MS" charset="0"/>
                <a:ea typeface="ＭＳ Ｐゴシック" charset="0"/>
                <a:cs typeface="Times New Roman" charset="0"/>
              </a:defRPr>
            </a:lvl1pPr>
            <a:lvl2pPr marL="742950" indent="-285750" eaLnBrk="0" hangingPunct="0">
              <a:defRPr sz="4400">
                <a:solidFill>
                  <a:schemeClr val="tx1"/>
                </a:solidFill>
                <a:latin typeface="Comic Sans MS" charset="0"/>
                <a:ea typeface="Times New Roman" charset="0"/>
                <a:cs typeface="Times New Roman" charset="0"/>
              </a:defRPr>
            </a:lvl2pPr>
            <a:lvl3pPr marL="1143000" indent="-228600" eaLnBrk="0" hangingPunct="0">
              <a:defRPr sz="4400">
                <a:solidFill>
                  <a:schemeClr val="tx1"/>
                </a:solidFill>
                <a:latin typeface="Comic Sans MS" charset="0"/>
                <a:ea typeface="Times New Roman" charset="0"/>
                <a:cs typeface="Times New Roman" charset="0"/>
              </a:defRPr>
            </a:lvl3pPr>
            <a:lvl4pPr marL="1600200" indent="-228600" eaLnBrk="0" hangingPunct="0">
              <a:defRPr sz="4400">
                <a:solidFill>
                  <a:schemeClr val="tx1"/>
                </a:solidFill>
                <a:latin typeface="Comic Sans MS" charset="0"/>
                <a:ea typeface="Times New Roman" charset="0"/>
                <a:cs typeface="Times New Roman" charset="0"/>
              </a:defRPr>
            </a:lvl4pPr>
            <a:lvl5pPr marL="2057400" indent="-228600" eaLnBrk="0" hangingPunct="0">
              <a:defRPr sz="4400">
                <a:solidFill>
                  <a:schemeClr val="tx1"/>
                </a:solidFill>
                <a:latin typeface="Comic Sans MS" charset="0"/>
                <a:ea typeface="Times New Roman" charset="0"/>
                <a:cs typeface="Times New Roman" charset="0"/>
              </a:defRPr>
            </a:lvl5pPr>
            <a:lvl6pPr marL="25146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718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290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8862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eaLnBrk="1" hangingPunct="1">
              <a:spcBef>
                <a:spcPct val="50000"/>
              </a:spcBef>
              <a:defRPr/>
            </a:pPr>
            <a:r>
              <a:rPr lang="en-US" sz="3400" dirty="0">
                <a:latin typeface="Helvetica" charset="0"/>
              </a:rPr>
              <a:t>	</a:t>
            </a:r>
            <a:r>
              <a:rPr lang="en-US" sz="3200" dirty="0">
                <a:latin typeface="Helvetica" charset="0"/>
              </a:rPr>
              <a:t>1. The activities of the heart drive 	behavior.</a:t>
            </a:r>
          </a:p>
          <a:p>
            <a:pPr eaLnBrk="1" hangingPunct="1">
              <a:spcBef>
                <a:spcPct val="50000"/>
              </a:spcBef>
              <a:defRPr/>
            </a:pPr>
            <a:r>
              <a:rPr lang="en-US" sz="3200" dirty="0">
                <a:latin typeface="Helvetica" charset="0"/>
              </a:rPr>
              <a:t>	2. Great areas in which to 	develop questions for kids.</a:t>
            </a:r>
          </a:p>
          <a:p>
            <a:pPr eaLnBrk="1" hangingPunct="1">
              <a:spcBef>
                <a:spcPct val="50000"/>
              </a:spcBef>
              <a:defRPr/>
            </a:pPr>
            <a:r>
              <a:rPr lang="en-US" sz="3200" dirty="0">
                <a:latin typeface="Helvetica" charset="0"/>
              </a:rPr>
              <a:t>	3. Good Bible study for the 	classroom.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1748">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1748">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174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685800" y="381000"/>
            <a:ext cx="7848600" cy="58374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lnSpc>
                <a:spcPct val="120000"/>
              </a:lnSpc>
              <a:defRPr/>
            </a:pPr>
            <a:r>
              <a:rPr lang="en-US" sz="4000" dirty="0">
                <a:latin typeface="+mn-lt"/>
                <a:ea typeface="+mn-ea"/>
              </a:rPr>
              <a:t>Major Old Testament Thread of Truth</a:t>
            </a:r>
          </a:p>
          <a:p>
            <a:pPr algn="ctr" eaLnBrk="1" hangingPunct="1">
              <a:lnSpc>
                <a:spcPct val="120000"/>
              </a:lnSpc>
              <a:defRPr/>
            </a:pPr>
            <a:r>
              <a:rPr lang="en-US" sz="4000" dirty="0">
                <a:latin typeface="+mn-lt"/>
                <a:ea typeface="+mn-ea"/>
              </a:rPr>
              <a:t>1 Samuel 16:7</a:t>
            </a:r>
          </a:p>
          <a:p>
            <a:pPr algn="ctr" eaLnBrk="1" hangingPunct="1">
              <a:lnSpc>
                <a:spcPct val="120000"/>
              </a:lnSpc>
              <a:defRPr/>
            </a:pPr>
            <a:r>
              <a:rPr lang="en-US" sz="4000" dirty="0">
                <a:latin typeface="+mn-lt"/>
                <a:ea typeface="+mn-ea"/>
              </a:rPr>
              <a:t>Deuteronomy 10:12</a:t>
            </a:r>
          </a:p>
          <a:p>
            <a:pPr algn="ctr" eaLnBrk="1" hangingPunct="1">
              <a:lnSpc>
                <a:spcPct val="120000"/>
              </a:lnSpc>
              <a:defRPr/>
            </a:pPr>
            <a:r>
              <a:rPr lang="en-US" sz="4000" dirty="0">
                <a:latin typeface="+mn-lt"/>
                <a:ea typeface="+mn-ea"/>
              </a:rPr>
              <a:t>1 Chronicles 28:9</a:t>
            </a:r>
          </a:p>
          <a:p>
            <a:pPr algn="ctr" eaLnBrk="1" hangingPunct="1">
              <a:lnSpc>
                <a:spcPct val="120000"/>
              </a:lnSpc>
              <a:defRPr/>
            </a:pPr>
            <a:r>
              <a:rPr lang="en-US" sz="4000" dirty="0">
                <a:latin typeface="+mn-lt"/>
                <a:ea typeface="+mn-ea"/>
              </a:rPr>
              <a:t>Proverbs 3:5-6</a:t>
            </a:r>
          </a:p>
          <a:p>
            <a:pPr algn="ctr" eaLnBrk="1" hangingPunct="1">
              <a:lnSpc>
                <a:spcPct val="120000"/>
              </a:lnSpc>
              <a:defRPr/>
            </a:pPr>
            <a:r>
              <a:rPr lang="en-US" sz="4000" dirty="0">
                <a:latin typeface="+mn-lt"/>
                <a:ea typeface="+mn-ea"/>
              </a:rPr>
              <a:t>2 Chronicles 16:9</a:t>
            </a:r>
          </a:p>
          <a:p>
            <a:pPr algn="ctr" eaLnBrk="1" hangingPunct="1">
              <a:lnSpc>
                <a:spcPct val="120000"/>
              </a:lnSpc>
              <a:defRPr/>
            </a:pPr>
            <a:r>
              <a:rPr lang="en-US" sz="4000" dirty="0">
                <a:latin typeface="+mn-lt"/>
                <a:ea typeface="+mn-ea"/>
              </a:rPr>
              <a:t>1 Kings 8:57-58</a:t>
            </a:r>
          </a:p>
          <a:p>
            <a:pPr algn="ctr" eaLnBrk="1" hangingPunct="1">
              <a:lnSpc>
                <a:spcPct val="120000"/>
              </a:lnSpc>
              <a:defRPr/>
            </a:pPr>
            <a:endParaRPr lang="en-US" sz="3200" b="1" dirty="0">
              <a:latin typeface="+mn-lt"/>
              <a:ea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6"/>
          <p:cNvSpPr>
            <a:spLocks noChangeShapeType="1"/>
          </p:cNvSpPr>
          <p:nvPr/>
        </p:nvSpPr>
        <p:spPr bwMode="auto">
          <a:xfrm>
            <a:off x="4267200" y="2362200"/>
            <a:ext cx="0" cy="28956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14339" name="Line 7"/>
          <p:cNvSpPr>
            <a:spLocks noChangeShapeType="1"/>
          </p:cNvSpPr>
          <p:nvPr/>
        </p:nvSpPr>
        <p:spPr bwMode="auto">
          <a:xfrm flipV="1">
            <a:off x="4267200" y="4800600"/>
            <a:ext cx="304800" cy="5334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14340" name="Line 8"/>
          <p:cNvSpPr>
            <a:spLocks noChangeShapeType="1"/>
          </p:cNvSpPr>
          <p:nvPr/>
        </p:nvSpPr>
        <p:spPr bwMode="auto">
          <a:xfrm flipH="1" flipV="1">
            <a:off x="3962400" y="4800600"/>
            <a:ext cx="304800" cy="5334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Times New Roman" charset="0"/>
            </a:endParaRPr>
          </a:p>
        </p:txBody>
      </p:sp>
      <p:sp>
        <p:nvSpPr>
          <p:cNvPr id="14341" name="Text Box 9"/>
          <p:cNvSpPr txBox="1">
            <a:spLocks noChangeArrowheads="1"/>
          </p:cNvSpPr>
          <p:nvPr/>
        </p:nvSpPr>
        <p:spPr bwMode="auto">
          <a:xfrm>
            <a:off x="46634400" y="5334000"/>
            <a:ext cx="3124200" cy="10379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4400">
                <a:solidFill>
                  <a:schemeClr val="tx1"/>
                </a:solidFill>
                <a:latin typeface="Comic Sans MS" charset="0"/>
                <a:ea typeface="ＭＳ Ｐゴシック" charset="0"/>
                <a:cs typeface="Times New Roman" charset="0"/>
              </a:defRPr>
            </a:lvl1pPr>
            <a:lvl2pPr marL="742950" indent="-285750" eaLnBrk="0" hangingPunct="0">
              <a:defRPr sz="4400">
                <a:solidFill>
                  <a:schemeClr val="tx1"/>
                </a:solidFill>
                <a:latin typeface="Comic Sans MS" charset="0"/>
                <a:ea typeface="Times New Roman" charset="0"/>
                <a:cs typeface="Times New Roman" charset="0"/>
              </a:defRPr>
            </a:lvl2pPr>
            <a:lvl3pPr marL="1143000" indent="-228600" eaLnBrk="0" hangingPunct="0">
              <a:defRPr sz="4400">
                <a:solidFill>
                  <a:schemeClr val="tx1"/>
                </a:solidFill>
                <a:latin typeface="Comic Sans MS" charset="0"/>
                <a:ea typeface="Times New Roman" charset="0"/>
                <a:cs typeface="Times New Roman" charset="0"/>
              </a:defRPr>
            </a:lvl3pPr>
            <a:lvl4pPr marL="1600200" indent="-228600" eaLnBrk="0" hangingPunct="0">
              <a:defRPr sz="4400">
                <a:solidFill>
                  <a:schemeClr val="tx1"/>
                </a:solidFill>
                <a:latin typeface="Comic Sans MS" charset="0"/>
                <a:ea typeface="Times New Roman" charset="0"/>
                <a:cs typeface="Times New Roman" charset="0"/>
              </a:defRPr>
            </a:lvl4pPr>
            <a:lvl5pPr marL="2057400" indent="-228600" eaLnBrk="0" hangingPunct="0">
              <a:defRPr sz="4400">
                <a:solidFill>
                  <a:schemeClr val="tx1"/>
                </a:solidFill>
                <a:latin typeface="Comic Sans MS" charset="0"/>
                <a:ea typeface="Times New Roman" charset="0"/>
                <a:cs typeface="Times New Roman" charset="0"/>
              </a:defRPr>
            </a:lvl5pPr>
            <a:lvl6pPr marL="25146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6pPr>
            <a:lvl7pPr marL="29718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7pPr>
            <a:lvl8pPr marL="34290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8pPr>
            <a:lvl9pPr marL="3886200" indent="-228600" eaLnBrk="0" fontAlgn="base" hangingPunct="0">
              <a:spcBef>
                <a:spcPct val="0"/>
              </a:spcBef>
              <a:spcAft>
                <a:spcPct val="0"/>
              </a:spcAft>
              <a:defRPr sz="4400">
                <a:solidFill>
                  <a:schemeClr val="tx1"/>
                </a:solidFill>
                <a:latin typeface="Comic Sans MS" charset="0"/>
                <a:ea typeface="Times New Roman" charset="0"/>
                <a:cs typeface="Times New Roman" charset="0"/>
              </a:defRPr>
            </a:lvl9pPr>
          </a:lstStyle>
          <a:p>
            <a:pPr algn="ctr" eaLnBrk="1" hangingPunct="1">
              <a:lnSpc>
                <a:spcPct val="70000"/>
              </a:lnSpc>
              <a:spcBef>
                <a:spcPct val="50000"/>
              </a:spcBef>
              <a:defRPr/>
            </a:pPr>
            <a:r>
              <a:rPr lang="en-US" sz="3200" b="1">
                <a:latin typeface="Times New Roman" charset="0"/>
              </a:rPr>
              <a:t>Behavior</a:t>
            </a:r>
          </a:p>
          <a:p>
            <a:pPr algn="ctr" eaLnBrk="1" hangingPunct="1">
              <a:lnSpc>
                <a:spcPct val="70000"/>
              </a:lnSpc>
              <a:spcBef>
                <a:spcPct val="50000"/>
              </a:spcBef>
              <a:defRPr/>
            </a:pPr>
            <a:r>
              <a:rPr lang="en-US" sz="3200" b="1">
                <a:latin typeface="Times New Roman" charset="0"/>
              </a:rPr>
              <a:t>(say and do)</a:t>
            </a:r>
          </a:p>
        </p:txBody>
      </p:sp>
      <p:sp>
        <p:nvSpPr>
          <p:cNvPr id="18442" name="Text Box 10"/>
          <p:cNvSpPr txBox="1">
            <a:spLocks noChangeArrowheads="1"/>
          </p:cNvSpPr>
          <p:nvPr/>
        </p:nvSpPr>
        <p:spPr bwMode="auto">
          <a:xfrm>
            <a:off x="2590800" y="5410200"/>
            <a:ext cx="3352800" cy="11818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lnSpc>
                <a:spcPct val="60000"/>
              </a:lnSpc>
              <a:spcBef>
                <a:spcPct val="50000"/>
              </a:spcBef>
              <a:defRPr/>
            </a:pPr>
            <a:r>
              <a:rPr lang="en-US" sz="4000" dirty="0">
                <a:latin typeface="+mj-lt"/>
              </a:rPr>
              <a:t>Behavior</a:t>
            </a:r>
          </a:p>
          <a:p>
            <a:pPr algn="ctr" eaLnBrk="1" hangingPunct="1">
              <a:lnSpc>
                <a:spcPct val="60000"/>
              </a:lnSpc>
              <a:spcBef>
                <a:spcPct val="50000"/>
              </a:spcBef>
              <a:defRPr/>
            </a:pPr>
            <a:r>
              <a:rPr lang="en-US" sz="4000" dirty="0">
                <a:latin typeface="+mj-lt"/>
              </a:rPr>
              <a:t>(say and do)</a:t>
            </a:r>
          </a:p>
        </p:txBody>
      </p:sp>
      <p:pic>
        <p:nvPicPr>
          <p:cNvPr id="30727" name="Picture 12" descr="heart"/>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rot="770989">
            <a:off x="11277604" y="-1371600"/>
            <a:ext cx="1933575" cy="2057400"/>
          </a:xfrm>
          <a:prstGeom prst="rect">
            <a:avLst/>
          </a:prstGeom>
          <a:noFill/>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30726" name="Picture 19" descr="MCSO01677_0000[1]"/>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rot="20735522">
            <a:off x="3179763" y="152401"/>
            <a:ext cx="2514600" cy="2322515"/>
          </a:xfrm>
          <a:prstGeom prst="rect">
            <a:avLst/>
          </a:prstGeom>
          <a:extLst>
            <a:ext uri="{AF507438-7753-43e0-B8FC-AC1667EBCBE1}">
              <a14:hiddenEffects xmlns:a14="http://schemas.microsoft.com/office/drawing/2010/main" xmlns="">
                <a:effectLst>
                  <a:outerShdw dist="35921" dir="2700000" algn="ctr" rotWithShape="0">
                    <a:srgbClr val="808080"/>
                  </a:outerShdw>
                </a:effectLst>
              </a14:hiddenEffects>
            </a:ext>
          </a:extLst>
        </p:spPr>
      </p:pic>
      <p:sp>
        <p:nvSpPr>
          <p:cNvPr id="18448" name="Text Box 16"/>
          <p:cNvSpPr txBox="1">
            <a:spLocks noChangeArrowheads="1"/>
          </p:cNvSpPr>
          <p:nvPr/>
        </p:nvSpPr>
        <p:spPr bwMode="auto">
          <a:xfrm>
            <a:off x="0" y="2514600"/>
            <a:ext cx="9144000"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spcBef>
                <a:spcPct val="50000"/>
              </a:spcBef>
              <a:defRPr/>
            </a:pPr>
            <a:r>
              <a:rPr lang="en-US" sz="4000" dirty="0">
                <a:latin typeface="+mj-lt"/>
              </a:rPr>
              <a:t>Matt  15:17-20</a:t>
            </a:r>
          </a:p>
        </p:txBody>
      </p:sp>
      <p:sp>
        <p:nvSpPr>
          <p:cNvPr id="18449" name="Text Box 17"/>
          <p:cNvSpPr txBox="1">
            <a:spLocks noChangeArrowheads="1"/>
          </p:cNvSpPr>
          <p:nvPr/>
        </p:nvSpPr>
        <p:spPr bwMode="auto">
          <a:xfrm>
            <a:off x="2590800" y="3124201"/>
            <a:ext cx="3505200"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spcBef>
                <a:spcPct val="50000"/>
              </a:spcBef>
              <a:defRPr/>
            </a:pPr>
            <a:r>
              <a:rPr lang="en-US" sz="3000" dirty="0">
                <a:latin typeface="+mj-lt"/>
              </a:rPr>
              <a:t>   </a:t>
            </a:r>
            <a:r>
              <a:rPr lang="en-US" sz="4000" dirty="0">
                <a:latin typeface="+mj-lt"/>
              </a:rPr>
              <a:t>Mark  7:20-23</a:t>
            </a:r>
          </a:p>
        </p:txBody>
      </p:sp>
      <p:sp>
        <p:nvSpPr>
          <p:cNvPr id="18450" name="Text Box 18"/>
          <p:cNvSpPr txBox="1">
            <a:spLocks noChangeArrowheads="1"/>
          </p:cNvSpPr>
          <p:nvPr/>
        </p:nvSpPr>
        <p:spPr bwMode="auto">
          <a:xfrm>
            <a:off x="2783542" y="3657601"/>
            <a:ext cx="3379908"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spcBef>
                <a:spcPct val="50000"/>
              </a:spcBef>
              <a:defRPr/>
            </a:pPr>
            <a:r>
              <a:rPr lang="en-US" sz="4000" dirty="0">
                <a:latin typeface="+mj-lt"/>
              </a:rPr>
              <a:t> Luke 6:43-45</a:t>
            </a:r>
          </a:p>
        </p:txBody>
      </p:sp>
      <p:sp>
        <p:nvSpPr>
          <p:cNvPr id="18443" name="Text Box 11"/>
          <p:cNvSpPr txBox="1">
            <a:spLocks noChangeArrowheads="1"/>
          </p:cNvSpPr>
          <p:nvPr/>
        </p:nvSpPr>
        <p:spPr bwMode="auto">
          <a:xfrm rot="21379260">
            <a:off x="2879725" y="728560"/>
            <a:ext cx="266700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400">
                <a:solidFill>
                  <a:schemeClr val="tx1"/>
                </a:solidFill>
                <a:latin typeface="Comic Sans MS" pitchFamily="66" charset="0"/>
                <a:cs typeface="Times New Roman" pitchFamily="18" charset="0"/>
              </a:defRPr>
            </a:lvl1pPr>
            <a:lvl2pPr marL="742950" indent="-285750" eaLnBrk="0" hangingPunct="0">
              <a:defRPr sz="4400">
                <a:solidFill>
                  <a:schemeClr val="tx1"/>
                </a:solidFill>
                <a:latin typeface="Comic Sans MS" pitchFamily="66" charset="0"/>
                <a:cs typeface="Times New Roman" pitchFamily="18" charset="0"/>
              </a:defRPr>
            </a:lvl2pPr>
            <a:lvl3pPr marL="1143000" indent="-228600" eaLnBrk="0" hangingPunct="0">
              <a:defRPr sz="4400">
                <a:solidFill>
                  <a:schemeClr val="tx1"/>
                </a:solidFill>
                <a:latin typeface="Comic Sans MS" pitchFamily="66" charset="0"/>
                <a:cs typeface="Times New Roman" pitchFamily="18" charset="0"/>
              </a:defRPr>
            </a:lvl3pPr>
            <a:lvl4pPr marL="1600200" indent="-228600" eaLnBrk="0" hangingPunct="0">
              <a:defRPr sz="4400">
                <a:solidFill>
                  <a:schemeClr val="tx1"/>
                </a:solidFill>
                <a:latin typeface="Comic Sans MS" pitchFamily="66" charset="0"/>
                <a:cs typeface="Times New Roman" pitchFamily="18" charset="0"/>
              </a:defRPr>
            </a:lvl4pPr>
            <a:lvl5pPr marL="2057400" indent="-228600" eaLnBrk="0" hangingPunct="0">
              <a:defRPr sz="4400">
                <a:solidFill>
                  <a:schemeClr val="tx1"/>
                </a:solidFill>
                <a:latin typeface="Comic Sans MS" pitchFamily="66" charset="0"/>
                <a:cs typeface="Times New Roman" pitchFamily="18" charset="0"/>
              </a:defRPr>
            </a:lvl5pPr>
            <a:lvl6pPr marL="25146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6pPr>
            <a:lvl7pPr marL="29718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7pPr>
            <a:lvl8pPr marL="34290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8pPr>
            <a:lvl9pPr marL="3886200" indent="-228600" eaLnBrk="0" fontAlgn="base" hangingPunct="0">
              <a:spcBef>
                <a:spcPct val="0"/>
              </a:spcBef>
              <a:spcAft>
                <a:spcPct val="0"/>
              </a:spcAft>
              <a:defRPr sz="4400">
                <a:solidFill>
                  <a:schemeClr val="tx1"/>
                </a:solidFill>
                <a:latin typeface="Comic Sans MS" pitchFamily="66" charset="0"/>
                <a:cs typeface="Times New Roman" pitchFamily="18" charset="0"/>
              </a:defRPr>
            </a:lvl9pPr>
          </a:lstStyle>
          <a:p>
            <a:pPr algn="ctr" eaLnBrk="1" hangingPunct="1">
              <a:spcBef>
                <a:spcPct val="50000"/>
              </a:spcBef>
              <a:defRPr/>
            </a:pPr>
            <a:r>
              <a:rPr lang="en-US" sz="3200" b="1" dirty="0">
                <a:latin typeface="+mj-lt"/>
              </a:rPr>
              <a:t>  </a:t>
            </a:r>
            <a:r>
              <a:rPr lang="en-US" sz="3600" b="1" dirty="0">
                <a:latin typeface="+mj-lt"/>
              </a:rPr>
              <a:t>Overflow</a:t>
            </a:r>
          </a:p>
        </p:txBody>
      </p:sp>
    </p:spTree>
    <p:extLst>
      <p:ext uri="{BB962C8B-B14F-4D97-AF65-F5344CB8AC3E}">
        <p14:creationId xmlns:p14="http://schemas.microsoft.com/office/powerpoint/2010/main" val="20927275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500"/>
                                  </p:stCondLst>
                                  <p:childTnLst>
                                    <p:set>
                                      <p:cBhvr>
                                        <p:cTn id="6" dur="1" fill="hold">
                                          <p:stCondLst>
                                            <p:cond delay="0"/>
                                          </p:stCondLst>
                                        </p:cTn>
                                        <p:tgtEl>
                                          <p:spTgt spid="1844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500"/>
                                  </p:stCondLst>
                                  <p:childTnLst>
                                    <p:set>
                                      <p:cBhvr>
                                        <p:cTn id="10" dur="1" fill="hold">
                                          <p:stCondLst>
                                            <p:cond delay="0"/>
                                          </p:stCondLst>
                                        </p:cTn>
                                        <p:tgtEl>
                                          <p:spTgt spid="1844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500"/>
                                  </p:stCondLst>
                                  <p:childTnLst>
                                    <p:set>
                                      <p:cBhvr>
                                        <p:cTn id="14" dur="1" fill="hold">
                                          <p:stCondLst>
                                            <p:cond delay="0"/>
                                          </p:stCondLst>
                                        </p:cTn>
                                        <p:tgtEl>
                                          <p:spTgt spid="1845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8" grpId="0" build="p"/>
      <p:bldP spid="18449" grpId="0" build="p"/>
      <p:bldP spid="18450"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17225</TotalTime>
  <Words>4245</Words>
  <Application>Microsoft Macintosh PowerPoint</Application>
  <PresentationFormat>On-screen Show (4:3)</PresentationFormat>
  <Paragraphs>604</Paragraphs>
  <Slides>69</Slides>
  <Notes>49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69</vt:i4>
      </vt:variant>
    </vt:vector>
  </HeadingPairs>
  <TitlesOfParts>
    <vt:vector size="77" baseType="lpstr">
      <vt:lpstr>Arial</vt:lpstr>
      <vt:lpstr>Arial Rounded MT Bold</vt:lpstr>
      <vt:lpstr>Calibri</vt:lpstr>
      <vt:lpstr>Calibri Light</vt:lpstr>
      <vt:lpstr>Comic Sans MS</vt:lpstr>
      <vt:lpstr>Helvetica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Heart Directs Behavior</vt:lpstr>
      <vt:lpstr>Heart Directs Behavior</vt:lpstr>
      <vt:lpstr>Heart Directs Behavior</vt:lpstr>
      <vt:lpstr>Heart Directs Behavior</vt:lpstr>
      <vt:lpstr>Heart Directs Behavior</vt:lpstr>
      <vt:lpstr>PowerPoint Presentation</vt:lpstr>
      <vt:lpstr>PowerPoint Presentation</vt:lpstr>
      <vt:lpstr>Heart Directs Behavior</vt:lpstr>
      <vt:lpstr>PowerPoint Presentation</vt:lpstr>
      <vt:lpstr>PowerPoint Presentation</vt:lpstr>
      <vt:lpstr>Two means of shepherding in the classroom</vt:lpstr>
      <vt:lpstr>PowerPoint Presentation</vt:lpstr>
      <vt:lpstr>PowerPoint Presentation</vt:lpstr>
      <vt:lpstr>PowerPoint Presentation</vt:lpstr>
      <vt:lpstr>PowerPoint Presentation</vt:lpstr>
      <vt:lpstr>PowerPoint Presentation</vt:lpstr>
      <vt:lpstr>Two Types of Consequences</vt:lpstr>
      <vt:lpstr>  Deeper Dimensions of Reaping     Psalm 1, Psalm 73           </vt:lpstr>
      <vt:lpstr>PowerPoint Presentation</vt:lpstr>
      <vt:lpstr>Two means of shepherding in the classroom</vt:lpstr>
      <vt:lpstr>Deeper Dimensions of Reaping   Psalm 1, Psalm 73           </vt:lpstr>
      <vt:lpstr>Children, obey your parents in the Lord, for this is right. “Honor your father and your mother” – which is the first commandment with a promise that it may go well with you and that you may enjoy long life on the earth.  (Ephesians 6:1-3)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Shepherd Press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Theodore Tripp</dc:creator>
  <cp:lastModifiedBy>Tedd Tripp</cp:lastModifiedBy>
  <cp:revision>64</cp:revision>
  <cp:lastPrinted>2023-07-10T17:18:40Z</cp:lastPrinted>
  <dcterms:created xsi:type="dcterms:W3CDTF">2011-04-20T14:48:51Z</dcterms:created>
  <dcterms:modified xsi:type="dcterms:W3CDTF">2024-08-25T22:28:25Z</dcterms:modified>
</cp:coreProperties>
</file>